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43" autoAdjust="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27AA3C-221B-472B-A07C-EB41AE4EE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CF2AED1-982E-4450-B63B-CE3CCF3DF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D6CB455-C254-4B6A-9AAE-9A22A5369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0B9BEB9-BBF7-4FAA-AC80-87367012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6860571-8495-46FF-88A4-6FA22C8E5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2408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271DE2-4B81-4D0F-A578-3A38013E6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23BD156-8759-4834-966D-C2FC2B599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15B0E6-6B62-468D-A988-022734B79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AE64E4-5B1E-4E21-A616-F737283A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E9E761-3997-483A-B1A8-D6F2F3D7A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958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CB5D514-B2E1-4FFA-B2D9-324F774E3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429AC24-411C-4C58-8E96-BB1DEABB0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1B991E2-F466-403F-B5EF-AC5C3DA5D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6B1896-EFC7-485A-819B-2145FCD9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66BF90-FBCA-4C28-BA7C-5A23E043C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360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8DE0C1-5885-4A06-A15A-E52AE483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90B0F6-D314-4BCC-AE55-2FD3654A7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E6B9451-A293-4E93-BDB4-FFCBA8522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6E653F-9559-462B-9243-ADD0237E8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2D4B735-80B2-4CDD-86DB-0825F5A72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499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A80BDC-C90D-4563-9B75-ADDBCE06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2827FC9-1E60-4F8A-AA64-891B8D44D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B8F951-D575-4E13-8558-CD8380059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C49B4C-BD45-4BF5-BB26-DF690B7D2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47304F-D8C5-44CE-A1BC-0ABB5EEB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180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9E831A-260F-4BF5-BFFE-18F3C418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EECED31-53D3-4F6B-8C1A-8BD664755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E59F6C6-A23A-497C-B624-31EAC090B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19F884-8E0D-4D65-8922-5E9FCBE8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F41A1-4E6C-4D09-AAA7-530EE0F48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D47300B-F627-4B46-8F12-9EC3D236E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2895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745214-950D-487D-80AF-4CE1834E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929BC0C-63ED-41A1-9AA5-7A991A3E1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63EEB37-86D5-42D7-AF0D-4EA18DA8E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4418380-83F6-4EB3-AF3A-3CBFB8DFA8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7EC2F10-2FA6-499F-B6F0-1D5CA687AC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D308EB9-8924-42DA-A1A5-F5EE845C0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9C50498-20FC-4464-B5F3-DE06739BA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906CEC5-0DB8-49DF-9563-169F1A6B1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811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4F7BED-F425-4103-BB2A-A5F18AB40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59BA6D9-1CB0-44D2-8B5D-5BF86FF6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5671FD1-D3C0-40AB-9B13-6A9A5A571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662EDB9-CE30-4B73-AB03-69E8380BA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27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DE52D13-7910-4CA6-B948-E990AFC07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0FE753C-A67F-4B32-9087-A8DEE5237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17891CC-942E-4DCA-B468-331ADDD80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7118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6B1D17-09CA-47C5-84C7-0EB23FBE8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5C2996-32C4-4938-8743-859F415CD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AE24B4-A5BE-457B-B512-9A3C5BF25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F7A109F-E04D-482E-B9CF-BB7885D23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8E48625-8C0E-437F-A2C4-A590284FA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829CD0F-8E09-437A-BD97-33DB2516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6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D9FACD-4F97-445E-8018-CF779A2B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E4201EF-71EF-43DE-97EB-9E45BE6B5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CC3FFE8-9F24-45B7-BCDA-2F3606BE9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F8DBD85-2EA5-4729-B8BF-1BA5E22A6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C2CF1C-5F09-4713-81E4-773B1C08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3DB9C16-FA4A-4709-88AD-EA8A0BF1E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969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C6E6E90-A2FC-4D3D-8624-682CBD534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83B3BBC-222F-4160-A1BB-AB96E2FED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78843A-8BF4-41E6-8FBB-09F61998C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1F48C-00C4-4EF5-BFB2-897879252434}" type="datetimeFigureOut">
              <a:rPr kumimoji="1" lang="ja-JP" altLang="en-US" smtClean="0"/>
              <a:t>2024/1/15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612AB4-463C-46F1-B855-19DAF8BF6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CFE45B-24ED-40AE-AF81-0A571C88C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BBCFE-6AB7-4C8D-B150-AE725728D2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3060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53B8A07-1CBF-4DAC-8E85-11C1D74CFE6F}"/>
              </a:ext>
            </a:extLst>
          </p:cNvPr>
          <p:cNvSpPr txBox="1"/>
          <p:nvPr/>
        </p:nvSpPr>
        <p:spPr>
          <a:xfrm>
            <a:off x="2957598" y="2158057"/>
            <a:ext cx="73741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8800" dirty="0"/>
              <a:t>BattleStreet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BB20F5-E054-45A7-9159-FE54B615DDE0}"/>
              </a:ext>
            </a:extLst>
          </p:cNvPr>
          <p:cNvSpPr txBox="1"/>
          <p:nvPr/>
        </p:nvSpPr>
        <p:spPr>
          <a:xfrm>
            <a:off x="2733772" y="5077858"/>
            <a:ext cx="7041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３</a:t>
            </a:r>
            <a:r>
              <a:rPr kumimoji="1" lang="en-US" altLang="ja-JP" sz="3600" dirty="0"/>
              <a:t>D</a:t>
            </a:r>
            <a:r>
              <a:rPr kumimoji="1" lang="ja-JP" altLang="en-US" sz="3600" dirty="0"/>
              <a:t>ベルトスクロールアクション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BD3F4FE-3289-4E1D-A165-B5ABE3959B64}"/>
              </a:ext>
            </a:extLst>
          </p:cNvPr>
          <p:cNvSpPr txBox="1"/>
          <p:nvPr/>
        </p:nvSpPr>
        <p:spPr>
          <a:xfrm>
            <a:off x="5439264" y="4554638"/>
            <a:ext cx="1630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ジャンル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6654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8497EC7-DAFB-4046-B9AB-96EA95DE14CE}"/>
              </a:ext>
            </a:extLst>
          </p:cNvPr>
          <p:cNvSpPr txBox="1"/>
          <p:nvPr/>
        </p:nvSpPr>
        <p:spPr>
          <a:xfrm>
            <a:off x="1688125" y="1661498"/>
            <a:ext cx="100232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ガチャガチャプレイで暴れろ！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A1D1269-FE57-4E72-A534-45AD1F804727}"/>
              </a:ext>
            </a:extLst>
          </p:cNvPr>
          <p:cNvSpPr txBox="1"/>
          <p:nvPr/>
        </p:nvSpPr>
        <p:spPr>
          <a:xfrm>
            <a:off x="4882663" y="3982670"/>
            <a:ext cx="4255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ターゲット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5E44D5-47CD-4737-91FD-9FB711781E3D}"/>
              </a:ext>
            </a:extLst>
          </p:cNvPr>
          <p:cNvSpPr txBox="1"/>
          <p:nvPr/>
        </p:nvSpPr>
        <p:spPr>
          <a:xfrm>
            <a:off x="4882663" y="979777"/>
            <a:ext cx="4255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F3648FF-476A-4AE5-8863-1057B85DDF57}"/>
              </a:ext>
            </a:extLst>
          </p:cNvPr>
          <p:cNvSpPr txBox="1"/>
          <p:nvPr/>
        </p:nvSpPr>
        <p:spPr>
          <a:xfrm>
            <a:off x="2464777" y="4781003"/>
            <a:ext cx="72624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ゲーム初心者でもできる</a:t>
            </a:r>
          </a:p>
        </p:txBody>
      </p:sp>
    </p:spTree>
    <p:extLst>
      <p:ext uri="{BB962C8B-B14F-4D97-AF65-F5344CB8AC3E}">
        <p14:creationId xmlns:p14="http://schemas.microsoft.com/office/powerpoint/2010/main" val="4259628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A4E10B4-82BC-40C3-BF81-20D0293742DE}"/>
              </a:ext>
            </a:extLst>
          </p:cNvPr>
          <p:cNvSpPr txBox="1"/>
          <p:nvPr/>
        </p:nvSpPr>
        <p:spPr>
          <a:xfrm>
            <a:off x="3265955" y="111173"/>
            <a:ext cx="6026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世界観・ステージ構想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A060483-10E0-4639-A633-443E6CC4D4A1}"/>
              </a:ext>
            </a:extLst>
          </p:cNvPr>
          <p:cNvSpPr txBox="1"/>
          <p:nvPr/>
        </p:nvSpPr>
        <p:spPr>
          <a:xfrm>
            <a:off x="314068" y="1086196"/>
            <a:ext cx="707010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latin typeface="HGP明朝E" panose="02020900000000000000" pitchFamily="18" charset="-128"/>
                <a:ea typeface="HGP明朝E" panose="02020900000000000000" pitchFamily="18" charset="-128"/>
              </a:rPr>
              <a:t>気づくと君は不思議な場所にいた！</a:t>
            </a:r>
            <a:endParaRPr kumimoji="1" lang="en-US" altLang="ja-JP" sz="3200" dirty="0"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r>
              <a:rPr kumimoji="1" lang="ja-JP" altLang="en-US" sz="3200" dirty="0">
                <a:latin typeface="HGP明朝E" panose="02020900000000000000" pitchFamily="18" charset="-128"/>
                <a:ea typeface="HGP明朝E" panose="02020900000000000000" pitchFamily="18" charset="-128"/>
              </a:rPr>
              <a:t>街っぽいが一本道の出口がない！</a:t>
            </a:r>
            <a:endParaRPr kumimoji="1" lang="en-US" altLang="ja-JP" sz="3200" dirty="0"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r>
              <a:rPr kumimoji="1" lang="ja-JP" altLang="en-US" sz="3200" dirty="0">
                <a:latin typeface="HGP明朝E" panose="02020900000000000000" pitchFamily="18" charset="-128"/>
                <a:ea typeface="HGP明朝E" panose="02020900000000000000" pitchFamily="18" charset="-128"/>
              </a:rPr>
              <a:t>前方には謎の生物が襲ってくる！</a:t>
            </a:r>
            <a:endParaRPr kumimoji="1" lang="en-US" altLang="ja-JP" sz="3200" dirty="0"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r>
              <a:rPr kumimoji="1" lang="ja-JP" altLang="en-US" sz="3200" dirty="0">
                <a:latin typeface="HGP明朝E" panose="02020900000000000000" pitchFamily="18" charset="-128"/>
                <a:ea typeface="HGP明朝E" panose="02020900000000000000" pitchFamily="18" charset="-128"/>
              </a:rPr>
              <a:t>良くわからないがとりあえずぶっ倒せ！</a:t>
            </a: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F52E1DCF-2CBB-47EA-A1E9-417282FCD88E}"/>
              </a:ext>
            </a:extLst>
          </p:cNvPr>
          <p:cNvGrpSpPr/>
          <p:nvPr/>
        </p:nvGrpSpPr>
        <p:grpSpPr>
          <a:xfrm>
            <a:off x="4516815" y="3536943"/>
            <a:ext cx="7462784" cy="3289225"/>
            <a:chOff x="4147794" y="2693436"/>
            <a:chExt cx="8044206" cy="4065583"/>
          </a:xfrm>
        </p:grpSpPr>
        <p:sp>
          <p:nvSpPr>
            <p:cNvPr id="21" name="四角形: 角を丸くする 20">
              <a:extLst>
                <a:ext uri="{FF2B5EF4-FFF2-40B4-BE49-F238E27FC236}">
                  <a16:creationId xmlns:a16="http://schemas.microsoft.com/office/drawing/2014/main" id="{E48D895B-2B39-4DB1-9317-651F6E54A951}"/>
                </a:ext>
              </a:extLst>
            </p:cNvPr>
            <p:cNvSpPr/>
            <p:nvPr/>
          </p:nvSpPr>
          <p:spPr>
            <a:xfrm>
              <a:off x="4147794" y="2693436"/>
              <a:ext cx="8044206" cy="4065583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5F65CA1B-2C44-4D8A-ADC1-99A66818A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5118" y="3696696"/>
              <a:ext cx="4152403" cy="2936002"/>
            </a:xfrm>
            <a:prstGeom prst="rect">
              <a:avLst/>
            </a:prstGeom>
          </p:spPr>
        </p:pic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604C543E-7DE0-4BE0-BFB3-BA51D240D77C}"/>
                </a:ext>
              </a:extLst>
            </p:cNvPr>
            <p:cNvGrpSpPr/>
            <p:nvPr/>
          </p:nvGrpSpPr>
          <p:grpSpPr>
            <a:xfrm>
              <a:off x="9027737" y="3490110"/>
              <a:ext cx="3038966" cy="3174953"/>
              <a:chOff x="7207970" y="2573719"/>
              <a:chExt cx="3921550" cy="4126859"/>
            </a:xfrm>
          </p:grpSpPr>
          <p:sp>
            <p:nvSpPr>
              <p:cNvPr id="5" name="四角形: 角を丸くする 4">
                <a:extLst>
                  <a:ext uri="{FF2B5EF4-FFF2-40B4-BE49-F238E27FC236}">
                    <a16:creationId xmlns:a16="http://schemas.microsoft.com/office/drawing/2014/main" id="{2AB974D0-C0DC-47A6-B729-0211159C4012}"/>
                  </a:ext>
                </a:extLst>
              </p:cNvPr>
              <p:cNvSpPr/>
              <p:nvPr/>
            </p:nvSpPr>
            <p:spPr>
              <a:xfrm>
                <a:off x="7386173" y="2573719"/>
                <a:ext cx="3446585" cy="4126859"/>
              </a:xfrm>
              <a:prstGeom prst="round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楕円 5">
                <a:extLst>
                  <a:ext uri="{FF2B5EF4-FFF2-40B4-BE49-F238E27FC236}">
                    <a16:creationId xmlns:a16="http://schemas.microsoft.com/office/drawing/2014/main" id="{18F1C62B-2375-448E-9987-415B61B8228B}"/>
                  </a:ext>
                </a:extLst>
              </p:cNvPr>
              <p:cNvSpPr/>
              <p:nvPr/>
            </p:nvSpPr>
            <p:spPr>
              <a:xfrm>
                <a:off x="8661058" y="5840470"/>
                <a:ext cx="896816" cy="701846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/>
                  <a:t>P</a:t>
                </a:r>
                <a:endParaRPr kumimoji="1" lang="ja-JP" altLang="en-US" dirty="0"/>
              </a:p>
            </p:txBody>
          </p:sp>
          <p:sp>
            <p:nvSpPr>
              <p:cNvPr id="7" name="楕円 6">
                <a:extLst>
                  <a:ext uri="{FF2B5EF4-FFF2-40B4-BE49-F238E27FC236}">
                    <a16:creationId xmlns:a16="http://schemas.microsoft.com/office/drawing/2014/main" id="{F04935A0-5FE1-43B3-AD09-4A089036D161}"/>
                  </a:ext>
                </a:extLst>
              </p:cNvPr>
              <p:cNvSpPr/>
              <p:nvPr/>
            </p:nvSpPr>
            <p:spPr>
              <a:xfrm>
                <a:off x="7722845" y="4854365"/>
                <a:ext cx="772625" cy="617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/>
                  <a:t>敵</a:t>
                </a:r>
              </a:p>
            </p:txBody>
          </p:sp>
          <p:sp>
            <p:nvSpPr>
              <p:cNvPr id="8" name="楕円 7">
                <a:extLst>
                  <a:ext uri="{FF2B5EF4-FFF2-40B4-BE49-F238E27FC236}">
                    <a16:creationId xmlns:a16="http://schemas.microsoft.com/office/drawing/2014/main" id="{153AAD1E-309F-486D-AB1E-B4104693B8E6}"/>
                  </a:ext>
                </a:extLst>
              </p:cNvPr>
              <p:cNvSpPr/>
              <p:nvPr/>
            </p:nvSpPr>
            <p:spPr>
              <a:xfrm>
                <a:off x="9557874" y="4554411"/>
                <a:ext cx="772625" cy="617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/>
                  <a:t>敵</a:t>
                </a:r>
              </a:p>
            </p:txBody>
          </p:sp>
          <p:sp>
            <p:nvSpPr>
              <p:cNvPr id="9" name="楕円 8">
                <a:extLst>
                  <a:ext uri="{FF2B5EF4-FFF2-40B4-BE49-F238E27FC236}">
                    <a16:creationId xmlns:a16="http://schemas.microsoft.com/office/drawing/2014/main" id="{35AFB574-8569-4138-85C2-CFB809624410}"/>
                  </a:ext>
                </a:extLst>
              </p:cNvPr>
              <p:cNvSpPr/>
              <p:nvPr/>
            </p:nvSpPr>
            <p:spPr>
              <a:xfrm>
                <a:off x="8517043" y="4190395"/>
                <a:ext cx="772625" cy="61747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/>
                  <a:t>敵</a:t>
                </a:r>
              </a:p>
            </p:txBody>
          </p:sp>
          <p:sp>
            <p:nvSpPr>
              <p:cNvPr id="10" name="フリーフォーム: 図形 9">
                <a:extLst>
                  <a:ext uri="{FF2B5EF4-FFF2-40B4-BE49-F238E27FC236}">
                    <a16:creationId xmlns:a16="http://schemas.microsoft.com/office/drawing/2014/main" id="{C219D447-BE58-4908-80A6-651CD3A8085C}"/>
                  </a:ext>
                </a:extLst>
              </p:cNvPr>
              <p:cNvSpPr/>
              <p:nvPr/>
            </p:nvSpPr>
            <p:spPr>
              <a:xfrm>
                <a:off x="7207970" y="3625630"/>
                <a:ext cx="3921550" cy="358368"/>
              </a:xfrm>
              <a:custGeom>
                <a:avLst/>
                <a:gdLst>
                  <a:gd name="connsiteX0" fmla="*/ 0 w 3921550"/>
                  <a:gd name="connsiteY0" fmla="*/ 358368 h 358368"/>
                  <a:gd name="connsiteX1" fmla="*/ 405352 w 3921550"/>
                  <a:gd name="connsiteY1" fmla="*/ 150 h 358368"/>
                  <a:gd name="connsiteX2" fmla="*/ 867266 w 3921550"/>
                  <a:gd name="connsiteY2" fmla="*/ 311234 h 358368"/>
                  <a:gd name="connsiteX3" fmla="*/ 1442301 w 3921550"/>
                  <a:gd name="connsiteY3" fmla="*/ 94418 h 358368"/>
                  <a:gd name="connsiteX4" fmla="*/ 2139884 w 3921550"/>
                  <a:gd name="connsiteY4" fmla="*/ 311234 h 358368"/>
                  <a:gd name="connsiteX5" fmla="*/ 2677212 w 3921550"/>
                  <a:gd name="connsiteY5" fmla="*/ 66137 h 358368"/>
                  <a:gd name="connsiteX6" fmla="*/ 3280527 w 3921550"/>
                  <a:gd name="connsiteY6" fmla="*/ 339514 h 358368"/>
                  <a:gd name="connsiteX7" fmla="*/ 3921550 w 3921550"/>
                  <a:gd name="connsiteY7" fmla="*/ 141552 h 358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21550" h="358368">
                    <a:moveTo>
                      <a:pt x="0" y="358368"/>
                    </a:moveTo>
                    <a:cubicBezTo>
                      <a:pt x="130404" y="183187"/>
                      <a:pt x="260808" y="8006"/>
                      <a:pt x="405352" y="150"/>
                    </a:cubicBezTo>
                    <a:cubicBezTo>
                      <a:pt x="549896" y="-7706"/>
                      <a:pt x="694441" y="295523"/>
                      <a:pt x="867266" y="311234"/>
                    </a:cubicBezTo>
                    <a:cubicBezTo>
                      <a:pt x="1040091" y="326945"/>
                      <a:pt x="1230198" y="94418"/>
                      <a:pt x="1442301" y="94418"/>
                    </a:cubicBezTo>
                    <a:cubicBezTo>
                      <a:pt x="1654404" y="94418"/>
                      <a:pt x="1934066" y="315947"/>
                      <a:pt x="2139884" y="311234"/>
                    </a:cubicBezTo>
                    <a:cubicBezTo>
                      <a:pt x="2345703" y="306520"/>
                      <a:pt x="2487105" y="61424"/>
                      <a:pt x="2677212" y="66137"/>
                    </a:cubicBezTo>
                    <a:cubicBezTo>
                      <a:pt x="2867319" y="70850"/>
                      <a:pt x="3073137" y="326945"/>
                      <a:pt x="3280527" y="339514"/>
                    </a:cubicBezTo>
                    <a:cubicBezTo>
                      <a:pt x="3487917" y="352083"/>
                      <a:pt x="3733014" y="185544"/>
                      <a:pt x="3921550" y="141552"/>
                    </a:cubicBezTo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楕円 10">
                <a:extLst>
                  <a:ext uri="{FF2B5EF4-FFF2-40B4-BE49-F238E27FC236}">
                    <a16:creationId xmlns:a16="http://schemas.microsoft.com/office/drawing/2014/main" id="{5896E315-3DD2-4C60-9588-EE7C168B4ABC}"/>
                  </a:ext>
                </a:extLst>
              </p:cNvPr>
              <p:cNvSpPr/>
              <p:nvPr/>
            </p:nvSpPr>
            <p:spPr>
              <a:xfrm>
                <a:off x="8661058" y="2864388"/>
                <a:ext cx="1015375" cy="617478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dirty="0"/>
                  <a:t>ボス</a:t>
                </a:r>
                <a:endParaRPr kumimoji="1" lang="ja-JP" altLang="en-US" dirty="0"/>
              </a:p>
            </p:txBody>
          </p:sp>
        </p:grp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AE086D09-8463-46D7-8C94-7C6049791D98}"/>
                </a:ext>
              </a:extLst>
            </p:cNvPr>
            <p:cNvSpPr txBox="1"/>
            <p:nvPr/>
          </p:nvSpPr>
          <p:spPr>
            <a:xfrm>
              <a:off x="6533020" y="2693436"/>
              <a:ext cx="396826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4400" dirty="0"/>
                <a:t>街の</a:t>
              </a:r>
              <a:r>
                <a:rPr kumimoji="1" lang="ja-JP" altLang="en-US" sz="4400" dirty="0"/>
                <a:t>一本道！</a:t>
              </a: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034C3B98-6EB7-411A-BAD8-D6A63F92A446}"/>
              </a:ext>
            </a:extLst>
          </p:cNvPr>
          <p:cNvGrpSpPr/>
          <p:nvPr/>
        </p:nvGrpSpPr>
        <p:grpSpPr>
          <a:xfrm>
            <a:off x="328641" y="3663038"/>
            <a:ext cx="3554371" cy="2988609"/>
            <a:chOff x="212401" y="3375838"/>
            <a:chExt cx="3600342" cy="3289225"/>
          </a:xfrm>
        </p:grpSpPr>
        <p:sp>
          <p:nvSpPr>
            <p:cNvPr id="22" name="四角形: 角を丸くする 21">
              <a:extLst>
                <a:ext uri="{FF2B5EF4-FFF2-40B4-BE49-F238E27FC236}">
                  <a16:creationId xmlns:a16="http://schemas.microsoft.com/office/drawing/2014/main" id="{4FF1E133-F252-4011-996A-00A26E9F8E52}"/>
                </a:ext>
              </a:extLst>
            </p:cNvPr>
            <p:cNvSpPr/>
            <p:nvPr/>
          </p:nvSpPr>
          <p:spPr>
            <a:xfrm>
              <a:off x="212401" y="3375838"/>
              <a:ext cx="3595177" cy="3289225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09B01A75-8F3D-4F4C-B666-FD35AE77D7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422" y="4992993"/>
              <a:ext cx="1254931" cy="1487325"/>
            </a:xfrm>
            <a:prstGeom prst="rect">
              <a:avLst/>
            </a:prstGeom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B6452B40-C008-40AF-A2FE-D5F3BD38C1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2026" y="5078252"/>
              <a:ext cx="1282995" cy="1282995"/>
            </a:xfrm>
            <a:prstGeom prst="rect">
              <a:avLst/>
            </a:prstGeom>
          </p:spPr>
        </p:pic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AE924B9D-B796-45CB-8B67-2A21CE4B8279}"/>
                </a:ext>
              </a:extLst>
            </p:cNvPr>
            <p:cNvSpPr txBox="1"/>
            <p:nvPr/>
          </p:nvSpPr>
          <p:spPr>
            <a:xfrm>
              <a:off x="748988" y="4407332"/>
              <a:ext cx="939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/>
                <a:t>宇宙人</a:t>
              </a:r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CF952309-3586-480F-8896-22BFF00ECA88}"/>
                </a:ext>
              </a:extLst>
            </p:cNvPr>
            <p:cNvSpPr txBox="1"/>
            <p:nvPr/>
          </p:nvSpPr>
          <p:spPr>
            <a:xfrm>
              <a:off x="2194303" y="4414912"/>
              <a:ext cx="1618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/>
                <a:t>洗脳された人</a:t>
              </a: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DFEBB724-7849-4CAB-8B64-46298E641DF8}"/>
                </a:ext>
              </a:extLst>
            </p:cNvPr>
            <p:cNvSpPr txBox="1"/>
            <p:nvPr/>
          </p:nvSpPr>
          <p:spPr>
            <a:xfrm>
              <a:off x="1586542" y="3375838"/>
              <a:ext cx="4996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5400" dirty="0"/>
                <a:t>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269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四角形: 角を丸くする 61">
            <a:extLst>
              <a:ext uri="{FF2B5EF4-FFF2-40B4-BE49-F238E27FC236}">
                <a16:creationId xmlns:a16="http://schemas.microsoft.com/office/drawing/2014/main" id="{FC4FDDE5-FEB4-4D44-A685-D4B7777CECCE}"/>
              </a:ext>
            </a:extLst>
          </p:cNvPr>
          <p:cNvSpPr/>
          <p:nvPr/>
        </p:nvSpPr>
        <p:spPr>
          <a:xfrm>
            <a:off x="589579" y="1151492"/>
            <a:ext cx="3726845" cy="264680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51B29EC-2D43-4EC0-91C1-BADE7E5775ED}"/>
              </a:ext>
            </a:extLst>
          </p:cNvPr>
          <p:cNvSpPr txBox="1"/>
          <p:nvPr/>
        </p:nvSpPr>
        <p:spPr>
          <a:xfrm>
            <a:off x="4858308" y="101809"/>
            <a:ext cx="1639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/>
              <a:t>操作</a:t>
            </a:r>
          </a:p>
        </p:txBody>
      </p:sp>
      <p:sp>
        <p:nvSpPr>
          <p:cNvPr id="43" name="楕円 42">
            <a:extLst>
              <a:ext uri="{FF2B5EF4-FFF2-40B4-BE49-F238E27FC236}">
                <a16:creationId xmlns:a16="http://schemas.microsoft.com/office/drawing/2014/main" id="{8FE6ACAF-D3E3-4E47-846C-DE69E07D9C3F}"/>
              </a:ext>
            </a:extLst>
          </p:cNvPr>
          <p:cNvSpPr/>
          <p:nvPr/>
        </p:nvSpPr>
        <p:spPr>
          <a:xfrm>
            <a:off x="1141870" y="1759687"/>
            <a:ext cx="425716" cy="36174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/>
              <a:t>A</a:t>
            </a:r>
            <a:endParaRPr kumimoji="1" lang="ja-JP" altLang="en-US" sz="3200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D91F17B6-8A03-41E8-B2CF-DFAF2F4602DB}"/>
              </a:ext>
            </a:extLst>
          </p:cNvPr>
          <p:cNvSpPr txBox="1"/>
          <p:nvPr/>
        </p:nvSpPr>
        <p:spPr>
          <a:xfrm>
            <a:off x="1805645" y="1752099"/>
            <a:ext cx="153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殴り攻撃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A2CA69C-7C16-4565-BCCB-4C76F57F7FAB}"/>
              </a:ext>
            </a:extLst>
          </p:cNvPr>
          <p:cNvSpPr txBox="1"/>
          <p:nvPr/>
        </p:nvSpPr>
        <p:spPr>
          <a:xfrm>
            <a:off x="1774555" y="2236007"/>
            <a:ext cx="153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キック攻撃</a:t>
            </a:r>
          </a:p>
        </p:txBody>
      </p:sp>
      <p:sp>
        <p:nvSpPr>
          <p:cNvPr id="47" name="楕円 46">
            <a:extLst>
              <a:ext uri="{FF2B5EF4-FFF2-40B4-BE49-F238E27FC236}">
                <a16:creationId xmlns:a16="http://schemas.microsoft.com/office/drawing/2014/main" id="{2E028A6F-BA8D-4C63-BA30-B133B617DC58}"/>
              </a:ext>
            </a:extLst>
          </p:cNvPr>
          <p:cNvSpPr/>
          <p:nvPr/>
        </p:nvSpPr>
        <p:spPr>
          <a:xfrm>
            <a:off x="1185189" y="2253175"/>
            <a:ext cx="377219" cy="397156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/>
              <a:t>B</a:t>
            </a:r>
            <a:endParaRPr kumimoji="1" lang="ja-JP" altLang="en-US" sz="3200" dirty="0"/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61EB50ED-8FC7-4422-BA3B-08A32B12E2D7}"/>
              </a:ext>
            </a:extLst>
          </p:cNvPr>
          <p:cNvGrpSpPr/>
          <p:nvPr/>
        </p:nvGrpSpPr>
        <p:grpSpPr>
          <a:xfrm>
            <a:off x="1072493" y="2735367"/>
            <a:ext cx="602609" cy="523190"/>
            <a:chOff x="488266" y="2778872"/>
            <a:chExt cx="360746" cy="357913"/>
          </a:xfrm>
        </p:grpSpPr>
        <p:sp>
          <p:nvSpPr>
            <p:cNvPr id="51" name="楕円 50">
              <a:extLst>
                <a:ext uri="{FF2B5EF4-FFF2-40B4-BE49-F238E27FC236}">
                  <a16:creationId xmlns:a16="http://schemas.microsoft.com/office/drawing/2014/main" id="{344883F7-ABEA-4851-93F7-F8F74DBE7522}"/>
                </a:ext>
              </a:extLst>
            </p:cNvPr>
            <p:cNvSpPr/>
            <p:nvPr/>
          </p:nvSpPr>
          <p:spPr>
            <a:xfrm>
              <a:off x="488266" y="2778872"/>
              <a:ext cx="360746" cy="357913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楕円 49">
              <a:extLst>
                <a:ext uri="{FF2B5EF4-FFF2-40B4-BE49-F238E27FC236}">
                  <a16:creationId xmlns:a16="http://schemas.microsoft.com/office/drawing/2014/main" id="{87851B9F-E9D2-47AC-893B-A53718EB6A3A}"/>
                </a:ext>
              </a:extLst>
            </p:cNvPr>
            <p:cNvSpPr/>
            <p:nvPr/>
          </p:nvSpPr>
          <p:spPr>
            <a:xfrm>
              <a:off x="564944" y="2853774"/>
              <a:ext cx="207389" cy="22445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L</a:t>
              </a:r>
              <a:endParaRPr kumimoji="1" lang="ja-JP" altLang="en-US" dirty="0"/>
            </a:p>
          </p:txBody>
        </p:sp>
      </p:grp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629C7944-8860-474A-8907-8D6E94469CD1}"/>
              </a:ext>
            </a:extLst>
          </p:cNvPr>
          <p:cNvSpPr txBox="1"/>
          <p:nvPr/>
        </p:nvSpPr>
        <p:spPr>
          <a:xfrm>
            <a:off x="1715307" y="2773415"/>
            <a:ext cx="2475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移動・スティック操作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4E4D93A5-CD9A-4B78-95A1-E254289491C7}"/>
              </a:ext>
            </a:extLst>
          </p:cNvPr>
          <p:cNvSpPr txBox="1"/>
          <p:nvPr/>
        </p:nvSpPr>
        <p:spPr>
          <a:xfrm>
            <a:off x="1418664" y="1243548"/>
            <a:ext cx="1729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操作方法</a:t>
            </a:r>
          </a:p>
        </p:txBody>
      </p:sp>
      <p:sp>
        <p:nvSpPr>
          <p:cNvPr id="6" name="四角形: 上の 2 つの角を切り取る 5">
            <a:extLst>
              <a:ext uri="{FF2B5EF4-FFF2-40B4-BE49-F238E27FC236}">
                <a16:creationId xmlns:a16="http://schemas.microsoft.com/office/drawing/2014/main" id="{63C45552-F0D5-4AD7-8747-C838DBA18994}"/>
              </a:ext>
            </a:extLst>
          </p:cNvPr>
          <p:cNvSpPr/>
          <p:nvPr/>
        </p:nvSpPr>
        <p:spPr>
          <a:xfrm>
            <a:off x="1029412" y="3369507"/>
            <a:ext cx="701577" cy="324268"/>
          </a:xfrm>
          <a:prstGeom prst="snip2Same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R1</a:t>
            </a:r>
            <a:endParaRPr kumimoji="1" lang="ja-JP" altLang="en-US" dirty="0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EFE25239-599F-48C3-814B-6B110E0B36ED}"/>
              </a:ext>
            </a:extLst>
          </p:cNvPr>
          <p:cNvSpPr txBox="1"/>
          <p:nvPr/>
        </p:nvSpPr>
        <p:spPr>
          <a:xfrm>
            <a:off x="1869080" y="3257323"/>
            <a:ext cx="153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前方ガード</a:t>
            </a: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BA587B1D-5D97-4E04-BBE0-7A8B709EBA3B}"/>
              </a:ext>
            </a:extLst>
          </p:cNvPr>
          <p:cNvGrpSpPr/>
          <p:nvPr/>
        </p:nvGrpSpPr>
        <p:grpSpPr>
          <a:xfrm>
            <a:off x="5613120" y="1575133"/>
            <a:ext cx="5989301" cy="3588747"/>
            <a:chOff x="5115254" y="1427227"/>
            <a:chExt cx="5115131" cy="3002526"/>
          </a:xfrm>
        </p:grpSpPr>
        <p:sp>
          <p:nvSpPr>
            <p:cNvPr id="63" name="四角形: 角を丸くする 62">
              <a:extLst>
                <a:ext uri="{FF2B5EF4-FFF2-40B4-BE49-F238E27FC236}">
                  <a16:creationId xmlns:a16="http://schemas.microsoft.com/office/drawing/2014/main" id="{C32B6C3D-189A-4756-8FB4-D2372D13F3AE}"/>
                </a:ext>
              </a:extLst>
            </p:cNvPr>
            <p:cNvSpPr/>
            <p:nvPr/>
          </p:nvSpPr>
          <p:spPr>
            <a:xfrm>
              <a:off x="5115254" y="1427227"/>
              <a:ext cx="4959966" cy="300252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6301E395-4EB6-4DAF-BC03-BB1FAD43B35B}"/>
                </a:ext>
              </a:extLst>
            </p:cNvPr>
            <p:cNvSpPr txBox="1"/>
            <p:nvPr/>
          </p:nvSpPr>
          <p:spPr>
            <a:xfrm>
              <a:off x="5335755" y="1474350"/>
              <a:ext cx="16777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800" dirty="0"/>
                <a:t>コンボ！</a:t>
              </a:r>
              <a:endParaRPr kumimoji="1" lang="ja-JP" altLang="en-US" sz="2800" dirty="0"/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0F87A9EB-1A1E-4572-83A7-1074C52E2319}"/>
                </a:ext>
              </a:extLst>
            </p:cNvPr>
            <p:cNvGrpSpPr/>
            <p:nvPr/>
          </p:nvGrpSpPr>
          <p:grpSpPr>
            <a:xfrm>
              <a:off x="6076585" y="1580382"/>
              <a:ext cx="4153800" cy="2002474"/>
              <a:chOff x="6673918" y="1409292"/>
              <a:chExt cx="4153800" cy="2002474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304CF39-192B-4F2E-8584-7D7FA01401DA}"/>
                  </a:ext>
                </a:extLst>
              </p:cNvPr>
              <p:cNvGrpSpPr/>
              <p:nvPr/>
            </p:nvGrpSpPr>
            <p:grpSpPr>
              <a:xfrm>
                <a:off x="6673918" y="1409292"/>
                <a:ext cx="4153800" cy="1978961"/>
                <a:chOff x="6359594" y="1907030"/>
                <a:chExt cx="4153800" cy="1978961"/>
              </a:xfrm>
            </p:grpSpPr>
            <p:sp>
              <p:nvSpPr>
                <p:cNvPr id="23" name="楕円 22">
                  <a:extLst>
                    <a:ext uri="{FF2B5EF4-FFF2-40B4-BE49-F238E27FC236}">
                      <a16:creationId xmlns:a16="http://schemas.microsoft.com/office/drawing/2014/main" id="{58E92E1B-C981-47D8-A4DE-9E9AC2694A14}"/>
                    </a:ext>
                  </a:extLst>
                </p:cNvPr>
                <p:cNvSpPr/>
                <p:nvPr/>
              </p:nvSpPr>
              <p:spPr>
                <a:xfrm>
                  <a:off x="6359594" y="2260158"/>
                  <a:ext cx="425716" cy="36174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24" name="矢印: 右 23">
                  <a:extLst>
                    <a:ext uri="{FF2B5EF4-FFF2-40B4-BE49-F238E27FC236}">
                      <a16:creationId xmlns:a16="http://schemas.microsoft.com/office/drawing/2014/main" id="{B380CF74-FF8B-44FC-934B-C94C3193D4B8}"/>
                    </a:ext>
                  </a:extLst>
                </p:cNvPr>
                <p:cNvSpPr/>
                <p:nvPr/>
              </p:nvSpPr>
              <p:spPr>
                <a:xfrm>
                  <a:off x="6988748" y="2260158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25" name="楕円 24">
                  <a:extLst>
                    <a:ext uri="{FF2B5EF4-FFF2-40B4-BE49-F238E27FC236}">
                      <a16:creationId xmlns:a16="http://schemas.microsoft.com/office/drawing/2014/main" id="{1C62E017-6B44-431C-B88F-02B646B1190C}"/>
                    </a:ext>
                  </a:extLst>
                </p:cNvPr>
                <p:cNvSpPr/>
                <p:nvPr/>
              </p:nvSpPr>
              <p:spPr>
                <a:xfrm>
                  <a:off x="7529397" y="2267822"/>
                  <a:ext cx="425716" cy="36174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26" name="楕円 25">
                  <a:extLst>
                    <a:ext uri="{FF2B5EF4-FFF2-40B4-BE49-F238E27FC236}">
                      <a16:creationId xmlns:a16="http://schemas.microsoft.com/office/drawing/2014/main" id="{E4685F53-6A63-4590-8F50-E3DD77264F2D}"/>
                    </a:ext>
                  </a:extLst>
                </p:cNvPr>
                <p:cNvSpPr/>
                <p:nvPr/>
              </p:nvSpPr>
              <p:spPr>
                <a:xfrm>
                  <a:off x="8616700" y="2276362"/>
                  <a:ext cx="425716" cy="367491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27" name="矢印: 右 26">
                  <a:extLst>
                    <a:ext uri="{FF2B5EF4-FFF2-40B4-BE49-F238E27FC236}">
                      <a16:creationId xmlns:a16="http://schemas.microsoft.com/office/drawing/2014/main" id="{0C567E12-4357-4070-A720-6C78AD9E9B0D}"/>
                    </a:ext>
                  </a:extLst>
                </p:cNvPr>
                <p:cNvSpPr/>
                <p:nvPr/>
              </p:nvSpPr>
              <p:spPr>
                <a:xfrm>
                  <a:off x="8119998" y="2283883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28" name="テキスト ボックス 27">
                  <a:extLst>
                    <a:ext uri="{FF2B5EF4-FFF2-40B4-BE49-F238E27FC236}">
                      <a16:creationId xmlns:a16="http://schemas.microsoft.com/office/drawing/2014/main" id="{74EE5C91-BE85-4119-9B86-49D88324DA65}"/>
                    </a:ext>
                  </a:extLst>
                </p:cNvPr>
                <p:cNvSpPr txBox="1"/>
                <p:nvPr/>
              </p:nvSpPr>
              <p:spPr>
                <a:xfrm>
                  <a:off x="8380829" y="1907030"/>
                  <a:ext cx="108730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JP" dirty="0"/>
                    <a:t>Finish</a:t>
                  </a:r>
                  <a:r>
                    <a:rPr kumimoji="1" lang="ja-JP" altLang="en-US" dirty="0"/>
                    <a:t>！</a:t>
                  </a:r>
                </a:p>
              </p:txBody>
            </p:sp>
            <p:sp>
              <p:nvSpPr>
                <p:cNvPr id="29" name="楕円 28">
                  <a:extLst>
                    <a:ext uri="{FF2B5EF4-FFF2-40B4-BE49-F238E27FC236}">
                      <a16:creationId xmlns:a16="http://schemas.microsoft.com/office/drawing/2014/main" id="{92E02678-1084-4DBA-8C5C-3765B51C1E24}"/>
                    </a:ext>
                  </a:extLst>
                </p:cNvPr>
                <p:cNvSpPr/>
                <p:nvPr/>
              </p:nvSpPr>
              <p:spPr>
                <a:xfrm>
                  <a:off x="6359594" y="2853774"/>
                  <a:ext cx="425716" cy="36174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30" name="矢印: 右 29">
                  <a:extLst>
                    <a:ext uri="{FF2B5EF4-FFF2-40B4-BE49-F238E27FC236}">
                      <a16:creationId xmlns:a16="http://schemas.microsoft.com/office/drawing/2014/main" id="{60B4AF48-9D8B-4859-8770-62D2B0F8B485}"/>
                    </a:ext>
                  </a:extLst>
                </p:cNvPr>
                <p:cNvSpPr/>
                <p:nvPr/>
              </p:nvSpPr>
              <p:spPr>
                <a:xfrm>
                  <a:off x="6988748" y="2853774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31" name="楕円 30">
                  <a:extLst>
                    <a:ext uri="{FF2B5EF4-FFF2-40B4-BE49-F238E27FC236}">
                      <a16:creationId xmlns:a16="http://schemas.microsoft.com/office/drawing/2014/main" id="{B02AA930-623B-4545-9F8A-B7D4BBBE5107}"/>
                    </a:ext>
                  </a:extLst>
                </p:cNvPr>
                <p:cNvSpPr/>
                <p:nvPr/>
              </p:nvSpPr>
              <p:spPr>
                <a:xfrm>
                  <a:off x="7529397" y="2818362"/>
                  <a:ext cx="377219" cy="397156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B</a:t>
                  </a:r>
                  <a:endParaRPr kumimoji="1" lang="ja-JP" altLang="en-US" sz="3200" dirty="0"/>
                </a:p>
              </p:txBody>
            </p:sp>
            <p:sp>
              <p:nvSpPr>
                <p:cNvPr id="32" name="矢印: 右 31">
                  <a:extLst>
                    <a:ext uri="{FF2B5EF4-FFF2-40B4-BE49-F238E27FC236}">
                      <a16:creationId xmlns:a16="http://schemas.microsoft.com/office/drawing/2014/main" id="{66DD0428-4758-4F51-8785-24B39CA99410}"/>
                    </a:ext>
                  </a:extLst>
                </p:cNvPr>
                <p:cNvSpPr/>
                <p:nvPr/>
              </p:nvSpPr>
              <p:spPr>
                <a:xfrm>
                  <a:off x="8089231" y="2853774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33" name="楕円 32">
                  <a:extLst>
                    <a:ext uri="{FF2B5EF4-FFF2-40B4-BE49-F238E27FC236}">
                      <a16:creationId xmlns:a16="http://schemas.microsoft.com/office/drawing/2014/main" id="{9C32FC61-4FA5-4AC3-8485-C31BFDE302B6}"/>
                    </a:ext>
                  </a:extLst>
                </p:cNvPr>
                <p:cNvSpPr/>
                <p:nvPr/>
              </p:nvSpPr>
              <p:spPr>
                <a:xfrm>
                  <a:off x="9680554" y="2844242"/>
                  <a:ext cx="377219" cy="397156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B</a:t>
                  </a:r>
                  <a:endParaRPr kumimoji="1" lang="ja-JP" altLang="en-US" sz="3200" dirty="0"/>
                </a:p>
              </p:txBody>
            </p:sp>
            <p:sp>
              <p:nvSpPr>
                <p:cNvPr id="34" name="矢印: 右 33">
                  <a:extLst>
                    <a:ext uri="{FF2B5EF4-FFF2-40B4-BE49-F238E27FC236}">
                      <a16:creationId xmlns:a16="http://schemas.microsoft.com/office/drawing/2014/main" id="{9E14A852-30F3-45DB-9C68-ECC43CD3D42E}"/>
                    </a:ext>
                  </a:extLst>
                </p:cNvPr>
                <p:cNvSpPr/>
                <p:nvPr/>
              </p:nvSpPr>
              <p:spPr>
                <a:xfrm>
                  <a:off x="9139916" y="2844242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35" name="楕円 34">
                  <a:extLst>
                    <a:ext uri="{FF2B5EF4-FFF2-40B4-BE49-F238E27FC236}">
                      <a16:creationId xmlns:a16="http://schemas.microsoft.com/office/drawing/2014/main" id="{F89C1EBB-77DB-4991-A9DC-ADFA0C90B163}"/>
                    </a:ext>
                  </a:extLst>
                </p:cNvPr>
                <p:cNvSpPr/>
                <p:nvPr/>
              </p:nvSpPr>
              <p:spPr>
                <a:xfrm>
                  <a:off x="8593243" y="2844242"/>
                  <a:ext cx="425716" cy="367491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36" name="テキスト ボックス 35">
                  <a:extLst>
                    <a:ext uri="{FF2B5EF4-FFF2-40B4-BE49-F238E27FC236}">
                      <a16:creationId xmlns:a16="http://schemas.microsoft.com/office/drawing/2014/main" id="{0271EC40-2675-48A6-BBCF-6B7F6880E438}"/>
                    </a:ext>
                  </a:extLst>
                </p:cNvPr>
                <p:cNvSpPr txBox="1"/>
                <p:nvPr/>
              </p:nvSpPr>
              <p:spPr>
                <a:xfrm>
                  <a:off x="9426091" y="2515619"/>
                  <a:ext cx="108730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JP" dirty="0"/>
                    <a:t>Finish</a:t>
                  </a:r>
                  <a:r>
                    <a:rPr kumimoji="1" lang="ja-JP" altLang="en-US" dirty="0"/>
                    <a:t>！</a:t>
                  </a:r>
                </a:p>
              </p:txBody>
            </p:sp>
            <p:sp>
              <p:nvSpPr>
                <p:cNvPr id="37" name="楕円 36">
                  <a:extLst>
                    <a:ext uri="{FF2B5EF4-FFF2-40B4-BE49-F238E27FC236}">
                      <a16:creationId xmlns:a16="http://schemas.microsoft.com/office/drawing/2014/main" id="{CE9BA48C-183F-4464-AC30-43ABB23603E0}"/>
                    </a:ext>
                  </a:extLst>
                </p:cNvPr>
                <p:cNvSpPr/>
                <p:nvPr/>
              </p:nvSpPr>
              <p:spPr>
                <a:xfrm>
                  <a:off x="8601232" y="3503894"/>
                  <a:ext cx="425716" cy="36174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A</a:t>
                  </a:r>
                  <a:endParaRPr kumimoji="1" lang="ja-JP" altLang="en-US" sz="3200" dirty="0"/>
                </a:p>
              </p:txBody>
            </p:sp>
            <p:sp>
              <p:nvSpPr>
                <p:cNvPr id="38" name="楕円 37">
                  <a:extLst>
                    <a:ext uri="{FF2B5EF4-FFF2-40B4-BE49-F238E27FC236}">
                      <a16:creationId xmlns:a16="http://schemas.microsoft.com/office/drawing/2014/main" id="{A4551A2A-F000-43A3-90D9-17400C1A0B82}"/>
                    </a:ext>
                  </a:extLst>
                </p:cNvPr>
                <p:cNvSpPr/>
                <p:nvPr/>
              </p:nvSpPr>
              <p:spPr>
                <a:xfrm>
                  <a:off x="6383842" y="3488835"/>
                  <a:ext cx="377219" cy="397156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ja-JP" sz="3200" dirty="0"/>
                    <a:t>B</a:t>
                  </a:r>
                  <a:endParaRPr kumimoji="1" lang="ja-JP" altLang="en-US" sz="3200" dirty="0"/>
                </a:p>
              </p:txBody>
            </p:sp>
            <p:sp>
              <p:nvSpPr>
                <p:cNvPr id="39" name="矢印: 右 38">
                  <a:extLst>
                    <a:ext uri="{FF2B5EF4-FFF2-40B4-BE49-F238E27FC236}">
                      <a16:creationId xmlns:a16="http://schemas.microsoft.com/office/drawing/2014/main" id="{27704DE1-04FF-47FA-A34E-D51E400CAC59}"/>
                    </a:ext>
                  </a:extLst>
                </p:cNvPr>
                <p:cNvSpPr/>
                <p:nvPr/>
              </p:nvSpPr>
              <p:spPr>
                <a:xfrm>
                  <a:off x="6949898" y="3480169"/>
                  <a:ext cx="371195" cy="36174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sp>
              <p:nvSpPr>
                <p:cNvPr id="40" name="テキスト ボックス 39">
                  <a:extLst>
                    <a:ext uri="{FF2B5EF4-FFF2-40B4-BE49-F238E27FC236}">
                      <a16:creationId xmlns:a16="http://schemas.microsoft.com/office/drawing/2014/main" id="{7C70D2E3-9A99-40CD-A94B-992BACE7342C}"/>
                    </a:ext>
                  </a:extLst>
                </p:cNvPr>
                <p:cNvSpPr txBox="1"/>
                <p:nvPr/>
              </p:nvSpPr>
              <p:spPr>
                <a:xfrm>
                  <a:off x="8371165" y="3196745"/>
                  <a:ext cx="108730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JP" dirty="0"/>
                    <a:t>Finish</a:t>
                  </a:r>
                  <a:r>
                    <a:rPr kumimoji="1" lang="ja-JP" altLang="en-US" dirty="0"/>
                    <a:t>！</a:t>
                  </a:r>
                </a:p>
              </p:txBody>
            </p:sp>
          </p:grpSp>
          <p:sp>
            <p:nvSpPr>
              <p:cNvPr id="57" name="矢印: 右 56">
                <a:extLst>
                  <a:ext uri="{FF2B5EF4-FFF2-40B4-BE49-F238E27FC236}">
                    <a16:creationId xmlns:a16="http://schemas.microsoft.com/office/drawing/2014/main" id="{7F9B8BE1-5241-476D-93CF-93AC8C697713}"/>
                  </a:ext>
                </a:extLst>
              </p:cNvPr>
              <p:cNvSpPr/>
              <p:nvPr/>
            </p:nvSpPr>
            <p:spPr>
              <a:xfrm>
                <a:off x="8404861" y="3003759"/>
                <a:ext cx="371195" cy="36174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grpSp>
            <p:nvGrpSpPr>
              <p:cNvPr id="4" name="グループ化 3">
                <a:extLst>
                  <a:ext uri="{FF2B5EF4-FFF2-40B4-BE49-F238E27FC236}">
                    <a16:creationId xmlns:a16="http://schemas.microsoft.com/office/drawing/2014/main" id="{ECDC37CA-8A12-4FFD-B2A1-DBDBA59E3DB4}"/>
                  </a:ext>
                </a:extLst>
              </p:cNvPr>
              <p:cNvGrpSpPr/>
              <p:nvPr/>
            </p:nvGrpSpPr>
            <p:grpSpPr>
              <a:xfrm>
                <a:off x="7712095" y="2880127"/>
                <a:ext cx="634784" cy="531639"/>
                <a:chOff x="7712095" y="2880127"/>
                <a:chExt cx="634784" cy="531639"/>
              </a:xfrm>
            </p:grpSpPr>
            <p:grpSp>
              <p:nvGrpSpPr>
                <p:cNvPr id="54" name="グループ化 53">
                  <a:extLst>
                    <a:ext uri="{FF2B5EF4-FFF2-40B4-BE49-F238E27FC236}">
                      <a16:creationId xmlns:a16="http://schemas.microsoft.com/office/drawing/2014/main" id="{35CADAF2-F184-4010-8C62-C03E3310B31F}"/>
                    </a:ext>
                  </a:extLst>
                </p:cNvPr>
                <p:cNvGrpSpPr/>
                <p:nvPr/>
              </p:nvGrpSpPr>
              <p:grpSpPr>
                <a:xfrm>
                  <a:off x="7842112" y="2971556"/>
                  <a:ext cx="360746" cy="369739"/>
                  <a:chOff x="488266" y="2706086"/>
                  <a:chExt cx="360746" cy="369739"/>
                </a:xfrm>
              </p:grpSpPr>
              <p:sp>
                <p:nvSpPr>
                  <p:cNvPr id="55" name="楕円 54">
                    <a:extLst>
                      <a:ext uri="{FF2B5EF4-FFF2-40B4-BE49-F238E27FC236}">
                        <a16:creationId xmlns:a16="http://schemas.microsoft.com/office/drawing/2014/main" id="{B37DD04A-07ED-4327-A6B5-DE4055373DE6}"/>
                      </a:ext>
                    </a:extLst>
                  </p:cNvPr>
                  <p:cNvSpPr/>
                  <p:nvPr/>
                </p:nvSpPr>
                <p:spPr>
                  <a:xfrm>
                    <a:off x="488266" y="2717912"/>
                    <a:ext cx="360746" cy="357913"/>
                  </a:xfrm>
                  <a:prstGeom prst="ellipse">
                    <a:avLst/>
                  </a:prstGeom>
                </p:spPr>
                <p:style>
                  <a:lnRef idx="2">
                    <a:schemeClr val="accent3">
                      <a:shade val="50000"/>
                    </a:schemeClr>
                  </a:lnRef>
                  <a:fillRef idx="1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56" name="楕円 55">
                    <a:extLst>
                      <a:ext uri="{FF2B5EF4-FFF2-40B4-BE49-F238E27FC236}">
                        <a16:creationId xmlns:a16="http://schemas.microsoft.com/office/drawing/2014/main" id="{F25B1D68-C768-4A73-A8F5-5239525C6575}"/>
                      </a:ext>
                    </a:extLst>
                  </p:cNvPr>
                  <p:cNvSpPr/>
                  <p:nvPr/>
                </p:nvSpPr>
                <p:spPr>
                  <a:xfrm>
                    <a:off x="564944" y="2706086"/>
                    <a:ext cx="207389" cy="224458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sp>
              <p:nvSpPr>
                <p:cNvPr id="58" name="矢印: 右カーブ 57">
                  <a:extLst>
                    <a:ext uri="{FF2B5EF4-FFF2-40B4-BE49-F238E27FC236}">
                      <a16:creationId xmlns:a16="http://schemas.microsoft.com/office/drawing/2014/main" id="{8B855162-F3C4-43EF-B445-BD8EBC4BB7D5}"/>
                    </a:ext>
                  </a:extLst>
                </p:cNvPr>
                <p:cNvSpPr/>
                <p:nvPr/>
              </p:nvSpPr>
              <p:spPr>
                <a:xfrm>
                  <a:off x="7712095" y="2890057"/>
                  <a:ext cx="248408" cy="521709"/>
                </a:xfrm>
                <a:prstGeom prst="curvedRightArrow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矢印: 右カーブ 58">
                  <a:extLst>
                    <a:ext uri="{FF2B5EF4-FFF2-40B4-BE49-F238E27FC236}">
                      <a16:creationId xmlns:a16="http://schemas.microsoft.com/office/drawing/2014/main" id="{17052197-52D5-456C-BD08-D5646DBF6BB2}"/>
                    </a:ext>
                  </a:extLst>
                </p:cNvPr>
                <p:cNvSpPr/>
                <p:nvPr/>
              </p:nvSpPr>
              <p:spPr>
                <a:xfrm rot="10497120">
                  <a:off x="8101045" y="2880127"/>
                  <a:ext cx="245834" cy="510487"/>
                </a:xfrm>
                <a:prstGeom prst="curvedRightArrow">
                  <a:avLst/>
                </a:prstGeom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72" name="四角形: 上の 2 つの角を切り取る 71">
            <a:extLst>
              <a:ext uri="{FF2B5EF4-FFF2-40B4-BE49-F238E27FC236}">
                <a16:creationId xmlns:a16="http://schemas.microsoft.com/office/drawing/2014/main" id="{4F5D350C-8BC0-4852-B59D-360396FF91C6}"/>
              </a:ext>
            </a:extLst>
          </p:cNvPr>
          <p:cNvSpPr/>
          <p:nvPr/>
        </p:nvSpPr>
        <p:spPr>
          <a:xfrm>
            <a:off x="6637186" y="4561290"/>
            <a:ext cx="701577" cy="324268"/>
          </a:xfrm>
          <a:prstGeom prst="snip2Same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R1</a:t>
            </a:r>
            <a:endParaRPr kumimoji="1" lang="ja-JP" altLang="en-US" dirty="0"/>
          </a:p>
        </p:txBody>
      </p:sp>
      <p:sp>
        <p:nvSpPr>
          <p:cNvPr id="73" name="矢印: 右 72">
            <a:extLst>
              <a:ext uri="{FF2B5EF4-FFF2-40B4-BE49-F238E27FC236}">
                <a16:creationId xmlns:a16="http://schemas.microsoft.com/office/drawing/2014/main" id="{DC735F7B-6475-44C2-8BC9-C31DBB0984DC}"/>
              </a:ext>
            </a:extLst>
          </p:cNvPr>
          <p:cNvSpPr/>
          <p:nvPr/>
        </p:nvSpPr>
        <p:spPr>
          <a:xfrm>
            <a:off x="7475417" y="4487606"/>
            <a:ext cx="434632" cy="432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13"/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F15139D-9229-43AB-AE6D-8B2DC236287B}"/>
              </a:ext>
            </a:extLst>
          </p:cNvPr>
          <p:cNvSpPr txBox="1"/>
          <p:nvPr/>
        </p:nvSpPr>
        <p:spPr>
          <a:xfrm>
            <a:off x="6675942" y="4189153"/>
            <a:ext cx="731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成功</a:t>
            </a:r>
          </a:p>
        </p:txBody>
      </p:sp>
      <p:sp>
        <p:nvSpPr>
          <p:cNvPr id="75" name="楕円 74">
            <a:extLst>
              <a:ext uri="{FF2B5EF4-FFF2-40B4-BE49-F238E27FC236}">
                <a16:creationId xmlns:a16="http://schemas.microsoft.com/office/drawing/2014/main" id="{FD2FC666-5AA7-41B7-9353-088F5C09C371}"/>
              </a:ext>
            </a:extLst>
          </p:cNvPr>
          <p:cNvSpPr/>
          <p:nvPr/>
        </p:nvSpPr>
        <p:spPr>
          <a:xfrm>
            <a:off x="8132468" y="4564146"/>
            <a:ext cx="498470" cy="43237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/>
              <a:t>A</a:t>
            </a:r>
            <a:endParaRPr kumimoji="1" lang="ja-JP" altLang="en-US" sz="3200" dirty="0"/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0FB55F14-459E-4479-9BB2-3B3D378DDE51}"/>
              </a:ext>
            </a:extLst>
          </p:cNvPr>
          <p:cNvSpPr txBox="1"/>
          <p:nvPr/>
        </p:nvSpPr>
        <p:spPr>
          <a:xfrm>
            <a:off x="7863082" y="4197029"/>
            <a:ext cx="1273122" cy="441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Finish</a:t>
            </a:r>
            <a:r>
              <a:rPr kumimoji="1" lang="ja-JP" altLang="en-US" dirty="0"/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3445806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四角形: 角を丸くする 69">
            <a:extLst>
              <a:ext uri="{FF2B5EF4-FFF2-40B4-BE49-F238E27FC236}">
                <a16:creationId xmlns:a16="http://schemas.microsoft.com/office/drawing/2014/main" id="{3510F8F7-B7A6-4692-BEE2-0269E2C9E052}"/>
              </a:ext>
            </a:extLst>
          </p:cNvPr>
          <p:cNvSpPr/>
          <p:nvPr/>
        </p:nvSpPr>
        <p:spPr>
          <a:xfrm>
            <a:off x="347838" y="1193577"/>
            <a:ext cx="8815016" cy="2667542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8C095FCB-EA1D-4B62-BAAD-2673CCE85D37}"/>
              </a:ext>
            </a:extLst>
          </p:cNvPr>
          <p:cNvGrpSpPr/>
          <p:nvPr/>
        </p:nvGrpSpPr>
        <p:grpSpPr>
          <a:xfrm>
            <a:off x="894816" y="1802428"/>
            <a:ext cx="3108538" cy="738597"/>
            <a:chOff x="1743700" y="1720376"/>
            <a:chExt cx="3108538" cy="738597"/>
          </a:xfrm>
        </p:grpSpPr>
        <p:sp>
          <p:nvSpPr>
            <p:cNvPr id="5" name="楕円 4">
              <a:extLst>
                <a:ext uri="{FF2B5EF4-FFF2-40B4-BE49-F238E27FC236}">
                  <a16:creationId xmlns:a16="http://schemas.microsoft.com/office/drawing/2014/main" id="{575860C3-F435-48A9-8A66-63E85530052E}"/>
                </a:ext>
              </a:extLst>
            </p:cNvPr>
            <p:cNvSpPr/>
            <p:nvPr/>
          </p:nvSpPr>
          <p:spPr>
            <a:xfrm>
              <a:off x="1743700" y="2073504"/>
              <a:ext cx="425716" cy="36174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6" name="矢印: 右 5">
              <a:extLst>
                <a:ext uri="{FF2B5EF4-FFF2-40B4-BE49-F238E27FC236}">
                  <a16:creationId xmlns:a16="http://schemas.microsoft.com/office/drawing/2014/main" id="{79F90EFC-0E5D-44F0-9907-902B2378E6A6}"/>
                </a:ext>
              </a:extLst>
            </p:cNvPr>
            <p:cNvSpPr/>
            <p:nvPr/>
          </p:nvSpPr>
          <p:spPr>
            <a:xfrm>
              <a:off x="2372854" y="2073504"/>
              <a:ext cx="371195" cy="36174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2ECB4C88-3E91-478C-9268-6333FBE4B327}"/>
                </a:ext>
              </a:extLst>
            </p:cNvPr>
            <p:cNvSpPr/>
            <p:nvPr/>
          </p:nvSpPr>
          <p:spPr>
            <a:xfrm>
              <a:off x="2913503" y="2081168"/>
              <a:ext cx="425716" cy="36174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CAF909F5-14DF-431B-B1DA-C16800F128BD}"/>
                </a:ext>
              </a:extLst>
            </p:cNvPr>
            <p:cNvSpPr/>
            <p:nvPr/>
          </p:nvSpPr>
          <p:spPr>
            <a:xfrm>
              <a:off x="4000806" y="2089708"/>
              <a:ext cx="425716" cy="36749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9" name="矢印: 右 8">
              <a:extLst>
                <a:ext uri="{FF2B5EF4-FFF2-40B4-BE49-F238E27FC236}">
                  <a16:creationId xmlns:a16="http://schemas.microsoft.com/office/drawing/2014/main" id="{01746620-E54B-47F3-A910-616B2FE4CE18}"/>
                </a:ext>
              </a:extLst>
            </p:cNvPr>
            <p:cNvSpPr/>
            <p:nvPr/>
          </p:nvSpPr>
          <p:spPr>
            <a:xfrm>
              <a:off x="3504104" y="2097229"/>
              <a:ext cx="371195" cy="36174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91C94C-A84F-46FA-88AC-47751068FAC3}"/>
                </a:ext>
              </a:extLst>
            </p:cNvPr>
            <p:cNvSpPr txBox="1"/>
            <p:nvPr/>
          </p:nvSpPr>
          <p:spPr>
            <a:xfrm>
              <a:off x="3764935" y="1720376"/>
              <a:ext cx="10873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Finish</a:t>
              </a:r>
              <a:r>
                <a:rPr kumimoji="1" lang="ja-JP" altLang="en-US" dirty="0"/>
                <a:t>！</a:t>
              </a:r>
            </a:p>
          </p:txBody>
        </p:sp>
      </p:grp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68B71A26-1B26-4F42-9C96-434BD75C666C}"/>
              </a:ext>
            </a:extLst>
          </p:cNvPr>
          <p:cNvGrpSpPr/>
          <p:nvPr/>
        </p:nvGrpSpPr>
        <p:grpSpPr>
          <a:xfrm>
            <a:off x="4802607" y="1842779"/>
            <a:ext cx="3074626" cy="712759"/>
            <a:chOff x="1767948" y="3071051"/>
            <a:chExt cx="3074626" cy="712759"/>
          </a:xfrm>
        </p:grpSpPr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1B86704A-8889-431C-8912-195C17EE00C1}"/>
                </a:ext>
              </a:extLst>
            </p:cNvPr>
            <p:cNvSpPr/>
            <p:nvPr/>
          </p:nvSpPr>
          <p:spPr>
            <a:xfrm>
              <a:off x="3985338" y="3378200"/>
              <a:ext cx="425716" cy="36174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20" name="楕円 19">
              <a:extLst>
                <a:ext uri="{FF2B5EF4-FFF2-40B4-BE49-F238E27FC236}">
                  <a16:creationId xmlns:a16="http://schemas.microsoft.com/office/drawing/2014/main" id="{45AF5B45-5582-4196-9A9A-B1C3CB261B45}"/>
                </a:ext>
              </a:extLst>
            </p:cNvPr>
            <p:cNvSpPr/>
            <p:nvPr/>
          </p:nvSpPr>
          <p:spPr>
            <a:xfrm>
              <a:off x="1767948" y="3363141"/>
              <a:ext cx="377219" cy="397156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B</a:t>
              </a:r>
              <a:endParaRPr kumimoji="1" lang="ja-JP" altLang="en-US" sz="3200" dirty="0"/>
            </a:p>
          </p:txBody>
        </p:sp>
        <p:sp>
          <p:nvSpPr>
            <p:cNvPr id="21" name="矢印: 右 20">
              <a:extLst>
                <a:ext uri="{FF2B5EF4-FFF2-40B4-BE49-F238E27FC236}">
                  <a16:creationId xmlns:a16="http://schemas.microsoft.com/office/drawing/2014/main" id="{9429D56E-0E8E-40F2-8420-697187F1639F}"/>
                </a:ext>
              </a:extLst>
            </p:cNvPr>
            <p:cNvSpPr/>
            <p:nvPr/>
          </p:nvSpPr>
          <p:spPr>
            <a:xfrm>
              <a:off x="2334004" y="3354475"/>
              <a:ext cx="371195" cy="36174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0C1B71C7-62AA-4E3E-91EF-A2C2D10C7640}"/>
                </a:ext>
              </a:extLst>
            </p:cNvPr>
            <p:cNvSpPr txBox="1"/>
            <p:nvPr/>
          </p:nvSpPr>
          <p:spPr>
            <a:xfrm>
              <a:off x="3755271" y="3071051"/>
              <a:ext cx="10873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/>
                <a:t>Finish</a:t>
              </a:r>
              <a:r>
                <a:rPr kumimoji="1" lang="ja-JP" altLang="en-US" dirty="0"/>
                <a:t>！</a:t>
              </a:r>
            </a:p>
          </p:txBody>
        </p:sp>
        <p:sp>
          <p:nvSpPr>
            <p:cNvPr id="23" name="矢印: 右 22">
              <a:extLst>
                <a:ext uri="{FF2B5EF4-FFF2-40B4-BE49-F238E27FC236}">
                  <a16:creationId xmlns:a16="http://schemas.microsoft.com/office/drawing/2014/main" id="{A318502D-93F3-4B97-835E-FBD888E54749}"/>
                </a:ext>
              </a:extLst>
            </p:cNvPr>
            <p:cNvSpPr/>
            <p:nvPr/>
          </p:nvSpPr>
          <p:spPr>
            <a:xfrm>
              <a:off x="3474643" y="3375803"/>
              <a:ext cx="371195" cy="36174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643CC7C-D330-4ADD-8EDE-49CFE1D05F77}"/>
                </a:ext>
              </a:extLst>
            </p:cNvPr>
            <p:cNvGrpSpPr/>
            <p:nvPr/>
          </p:nvGrpSpPr>
          <p:grpSpPr>
            <a:xfrm>
              <a:off x="2781877" y="3252171"/>
              <a:ext cx="634784" cy="531639"/>
              <a:chOff x="7712095" y="2941087"/>
              <a:chExt cx="634784" cy="531639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E2DCBA5F-E48C-4DE0-9AD1-53B5EDB978F1}"/>
                  </a:ext>
                </a:extLst>
              </p:cNvPr>
              <p:cNvGrpSpPr/>
              <p:nvPr/>
            </p:nvGrpSpPr>
            <p:grpSpPr>
              <a:xfrm>
                <a:off x="7842112" y="3032516"/>
                <a:ext cx="360746" cy="369739"/>
                <a:chOff x="488266" y="2767046"/>
                <a:chExt cx="360746" cy="369739"/>
              </a:xfrm>
            </p:grpSpPr>
            <p:sp>
              <p:nvSpPr>
                <p:cNvPr id="28" name="楕円 27">
                  <a:extLst>
                    <a:ext uri="{FF2B5EF4-FFF2-40B4-BE49-F238E27FC236}">
                      <a16:creationId xmlns:a16="http://schemas.microsoft.com/office/drawing/2014/main" id="{BC76A021-A4C4-43FB-87EA-2A5FA9A05C80}"/>
                    </a:ext>
                  </a:extLst>
                </p:cNvPr>
                <p:cNvSpPr/>
                <p:nvPr/>
              </p:nvSpPr>
              <p:spPr>
                <a:xfrm>
                  <a:off x="488266" y="2778872"/>
                  <a:ext cx="360746" cy="357913"/>
                </a:xfrm>
                <a:prstGeom prst="ellipse">
                  <a:avLst/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9" name="楕円 28">
                  <a:extLst>
                    <a:ext uri="{FF2B5EF4-FFF2-40B4-BE49-F238E27FC236}">
                      <a16:creationId xmlns:a16="http://schemas.microsoft.com/office/drawing/2014/main" id="{4A267E14-E724-452E-B08D-8A7EEE8715AF}"/>
                    </a:ext>
                  </a:extLst>
                </p:cNvPr>
                <p:cNvSpPr/>
                <p:nvPr/>
              </p:nvSpPr>
              <p:spPr>
                <a:xfrm>
                  <a:off x="564944" y="2767046"/>
                  <a:ext cx="207389" cy="22445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6" name="矢印: 右カーブ 25">
                <a:extLst>
                  <a:ext uri="{FF2B5EF4-FFF2-40B4-BE49-F238E27FC236}">
                    <a16:creationId xmlns:a16="http://schemas.microsoft.com/office/drawing/2014/main" id="{1A01F346-D226-4B8B-A63B-A716D8A5BA43}"/>
                  </a:ext>
                </a:extLst>
              </p:cNvPr>
              <p:cNvSpPr/>
              <p:nvPr/>
            </p:nvSpPr>
            <p:spPr>
              <a:xfrm>
                <a:off x="7712095" y="2951017"/>
                <a:ext cx="248408" cy="521709"/>
              </a:xfrm>
              <a:prstGeom prst="curved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矢印: 右カーブ 26">
                <a:extLst>
                  <a:ext uri="{FF2B5EF4-FFF2-40B4-BE49-F238E27FC236}">
                    <a16:creationId xmlns:a16="http://schemas.microsoft.com/office/drawing/2014/main" id="{1BE69549-1447-49E4-9B96-A6F334EDBDF4}"/>
                  </a:ext>
                </a:extLst>
              </p:cNvPr>
              <p:cNvSpPr/>
              <p:nvPr/>
            </p:nvSpPr>
            <p:spPr>
              <a:xfrm rot="10497120">
                <a:off x="8101045" y="2941087"/>
                <a:ext cx="245834" cy="510487"/>
              </a:xfrm>
              <a:prstGeom prst="curved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43" name="図 42">
            <a:extLst>
              <a:ext uri="{FF2B5EF4-FFF2-40B4-BE49-F238E27FC236}">
                <a16:creationId xmlns:a16="http://schemas.microsoft.com/office/drawing/2014/main" id="{ABE4A539-70FF-4E3C-8B89-D9E57714E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220" y="2725615"/>
            <a:ext cx="1572755" cy="1118443"/>
          </a:xfrm>
          <a:prstGeom prst="rect">
            <a:avLst/>
          </a:prstGeom>
        </p:spPr>
      </p:pic>
      <p:pic>
        <p:nvPicPr>
          <p:cNvPr id="49" name="図 48">
            <a:extLst>
              <a:ext uri="{FF2B5EF4-FFF2-40B4-BE49-F238E27FC236}">
                <a16:creationId xmlns:a16="http://schemas.microsoft.com/office/drawing/2014/main" id="{506DF4E7-6E87-4BBC-B263-AAACDA8F0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65920">
            <a:off x="5137340" y="2891709"/>
            <a:ext cx="911893" cy="911893"/>
          </a:xfrm>
          <a:prstGeom prst="rect">
            <a:avLst/>
          </a:prstGeom>
        </p:spPr>
      </p:pic>
      <p:pic>
        <p:nvPicPr>
          <p:cNvPr id="50" name="図 49">
            <a:extLst>
              <a:ext uri="{FF2B5EF4-FFF2-40B4-BE49-F238E27FC236}">
                <a16:creationId xmlns:a16="http://schemas.microsoft.com/office/drawing/2014/main" id="{2E268B64-D35D-430D-BAED-C7223217B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83237">
            <a:off x="7245007" y="2843391"/>
            <a:ext cx="911893" cy="911893"/>
          </a:xfrm>
          <a:prstGeom prst="rect">
            <a:avLst/>
          </a:prstGeom>
        </p:spPr>
      </p:pic>
      <p:pic>
        <p:nvPicPr>
          <p:cNvPr id="52" name="図 51">
            <a:extLst>
              <a:ext uri="{FF2B5EF4-FFF2-40B4-BE49-F238E27FC236}">
                <a16:creationId xmlns:a16="http://schemas.microsoft.com/office/drawing/2014/main" id="{986F86CA-347D-4477-92D1-4935E5BDE9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65" y="2701127"/>
            <a:ext cx="1277385" cy="958039"/>
          </a:xfrm>
          <a:prstGeom prst="rect">
            <a:avLst/>
          </a:prstGeom>
        </p:spPr>
      </p:pic>
      <p:sp>
        <p:nvSpPr>
          <p:cNvPr id="53" name="四角形: 角を丸くする 52">
            <a:extLst>
              <a:ext uri="{FF2B5EF4-FFF2-40B4-BE49-F238E27FC236}">
                <a16:creationId xmlns:a16="http://schemas.microsoft.com/office/drawing/2014/main" id="{DD370334-F056-40C2-81F8-5003E261FE0F}"/>
              </a:ext>
            </a:extLst>
          </p:cNvPr>
          <p:cNvSpPr/>
          <p:nvPr/>
        </p:nvSpPr>
        <p:spPr>
          <a:xfrm>
            <a:off x="4949230" y="4022167"/>
            <a:ext cx="6508699" cy="266754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BE6E14B5-AFC6-4955-BCE5-A9BA864E10E2}"/>
              </a:ext>
            </a:extLst>
          </p:cNvPr>
          <p:cNvGrpSpPr/>
          <p:nvPr/>
        </p:nvGrpSpPr>
        <p:grpSpPr>
          <a:xfrm>
            <a:off x="6112125" y="4656885"/>
            <a:ext cx="4739726" cy="1951226"/>
            <a:chOff x="1791689" y="5231679"/>
            <a:chExt cx="4739726" cy="1951226"/>
          </a:xfrm>
        </p:grpSpPr>
        <p:grpSp>
          <p:nvGrpSpPr>
            <p:cNvPr id="55" name="グループ化 54">
              <a:extLst>
                <a:ext uri="{FF2B5EF4-FFF2-40B4-BE49-F238E27FC236}">
                  <a16:creationId xmlns:a16="http://schemas.microsoft.com/office/drawing/2014/main" id="{7CD72500-003C-49D4-B694-C5B6F2EA1B09}"/>
                </a:ext>
              </a:extLst>
            </p:cNvPr>
            <p:cNvGrpSpPr/>
            <p:nvPr/>
          </p:nvGrpSpPr>
          <p:grpSpPr>
            <a:xfrm>
              <a:off x="1791689" y="5600000"/>
              <a:ext cx="4739726" cy="1582905"/>
              <a:chOff x="5925246" y="1134114"/>
              <a:chExt cx="6806833" cy="1968829"/>
            </a:xfrm>
          </p:grpSpPr>
          <p:pic>
            <p:nvPicPr>
              <p:cNvPr id="62" name="図 61">
                <a:extLst>
                  <a:ext uri="{FF2B5EF4-FFF2-40B4-BE49-F238E27FC236}">
                    <a16:creationId xmlns:a16="http://schemas.microsoft.com/office/drawing/2014/main" id="{ADE1D3ED-8049-4927-8489-ED8C1427CF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82485" y="1134114"/>
                <a:ext cx="1763112" cy="1761757"/>
              </a:xfrm>
              <a:prstGeom prst="rect">
                <a:avLst/>
              </a:prstGeom>
            </p:spPr>
          </p:pic>
          <p:pic>
            <p:nvPicPr>
              <p:cNvPr id="63" name="図 62">
                <a:extLst>
                  <a:ext uri="{FF2B5EF4-FFF2-40B4-BE49-F238E27FC236}">
                    <a16:creationId xmlns:a16="http://schemas.microsoft.com/office/drawing/2014/main" id="{C13A9349-EE0D-4BFF-959D-27B35E5B28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07774" y="1809714"/>
                <a:ext cx="1724305" cy="1293229"/>
              </a:xfrm>
              <a:prstGeom prst="rect">
                <a:avLst/>
              </a:prstGeom>
            </p:spPr>
          </p:pic>
          <p:pic>
            <p:nvPicPr>
              <p:cNvPr id="64" name="図 63">
                <a:extLst>
                  <a:ext uri="{FF2B5EF4-FFF2-40B4-BE49-F238E27FC236}">
                    <a16:creationId xmlns:a16="http://schemas.microsoft.com/office/drawing/2014/main" id="{AA18FC1E-3DAE-4A71-AC55-F684125E46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25246" y="1428465"/>
                <a:ext cx="1380721" cy="1202378"/>
              </a:xfrm>
              <a:prstGeom prst="rect">
                <a:avLst/>
              </a:prstGeom>
            </p:spPr>
          </p:pic>
          <p:sp>
            <p:nvSpPr>
              <p:cNvPr id="65" name="矢印: 右 64">
                <a:extLst>
                  <a:ext uri="{FF2B5EF4-FFF2-40B4-BE49-F238E27FC236}">
                    <a16:creationId xmlns:a16="http://schemas.microsoft.com/office/drawing/2014/main" id="{C6A2375E-BC6C-40AF-BEC9-BF99AA18C077}"/>
                  </a:ext>
                </a:extLst>
              </p:cNvPr>
              <p:cNvSpPr/>
              <p:nvPr/>
            </p:nvSpPr>
            <p:spPr>
              <a:xfrm>
                <a:off x="7469400" y="1723376"/>
                <a:ext cx="533082" cy="66129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66" name="矢印: 右 65">
                <a:extLst>
                  <a:ext uri="{FF2B5EF4-FFF2-40B4-BE49-F238E27FC236}">
                    <a16:creationId xmlns:a16="http://schemas.microsoft.com/office/drawing/2014/main" id="{1698DF95-41B2-4E6D-BB98-DEAB2CB4681B}"/>
                  </a:ext>
                </a:extLst>
              </p:cNvPr>
              <p:cNvSpPr/>
              <p:nvPr/>
            </p:nvSpPr>
            <p:spPr>
              <a:xfrm rot="899771">
                <a:off x="9684261" y="2082138"/>
                <a:ext cx="1177455" cy="66129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</p:grp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8DAED04F-59C8-4AB1-A069-BA7EF39501E1}"/>
                </a:ext>
              </a:extLst>
            </p:cNvPr>
            <p:cNvSpPr/>
            <p:nvPr/>
          </p:nvSpPr>
          <p:spPr>
            <a:xfrm>
              <a:off x="2057145" y="5370262"/>
              <a:ext cx="425716" cy="36174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5BF775B3-98C8-43BF-A1E0-1B2F1DD12533}"/>
                </a:ext>
              </a:extLst>
            </p:cNvPr>
            <p:cNvSpPr/>
            <p:nvPr/>
          </p:nvSpPr>
          <p:spPr>
            <a:xfrm>
              <a:off x="3412588" y="5362598"/>
              <a:ext cx="425716" cy="36749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9AA14CB5-A06D-4230-B9F6-2CF3521A3000}"/>
                </a:ext>
              </a:extLst>
            </p:cNvPr>
            <p:cNvSpPr/>
            <p:nvPr/>
          </p:nvSpPr>
          <p:spPr>
            <a:xfrm>
              <a:off x="5325601" y="6170482"/>
              <a:ext cx="377219" cy="397156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B</a:t>
              </a:r>
              <a:endParaRPr kumimoji="1" lang="ja-JP" altLang="en-US" sz="3200" dirty="0"/>
            </a:p>
          </p:txBody>
        </p:sp>
        <p:sp>
          <p:nvSpPr>
            <p:cNvPr id="59" name="矢印: 右 58">
              <a:extLst>
                <a:ext uri="{FF2B5EF4-FFF2-40B4-BE49-F238E27FC236}">
                  <a16:creationId xmlns:a16="http://schemas.microsoft.com/office/drawing/2014/main" id="{70001BE8-C820-4D4D-AC4A-5E154D5B244B}"/>
                </a:ext>
              </a:extLst>
            </p:cNvPr>
            <p:cNvSpPr/>
            <p:nvPr/>
          </p:nvSpPr>
          <p:spPr>
            <a:xfrm rot="20273598">
              <a:off x="4372708" y="5757429"/>
              <a:ext cx="671356" cy="53167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61" name="楕円 60">
              <a:extLst>
                <a:ext uri="{FF2B5EF4-FFF2-40B4-BE49-F238E27FC236}">
                  <a16:creationId xmlns:a16="http://schemas.microsoft.com/office/drawing/2014/main" id="{3B3480B9-FFA0-4EBC-BDDA-A8C4B039EC37}"/>
                </a:ext>
              </a:extLst>
            </p:cNvPr>
            <p:cNvSpPr/>
            <p:nvPr/>
          </p:nvSpPr>
          <p:spPr>
            <a:xfrm>
              <a:off x="4621181" y="5231679"/>
              <a:ext cx="425716" cy="367491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/>
                <a:t>A</a:t>
              </a:r>
              <a:endParaRPr kumimoji="1" lang="ja-JP" altLang="en-US" sz="3200" dirty="0"/>
            </a:p>
          </p:txBody>
        </p:sp>
      </p:grp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7B845BBF-A672-4ED2-AD85-184EA21E45FB}"/>
              </a:ext>
            </a:extLst>
          </p:cNvPr>
          <p:cNvSpPr txBox="1"/>
          <p:nvPr/>
        </p:nvSpPr>
        <p:spPr>
          <a:xfrm>
            <a:off x="5041474" y="4125266"/>
            <a:ext cx="662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多彩なルートから最高のコンボを見つけろ！</a:t>
            </a:r>
            <a:endParaRPr kumimoji="1" lang="ja-JP" altLang="en-US" sz="2400" dirty="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B4008F83-0081-4559-BA02-6E8E05C9484C}"/>
              </a:ext>
            </a:extLst>
          </p:cNvPr>
          <p:cNvSpPr txBox="1"/>
          <p:nvPr/>
        </p:nvSpPr>
        <p:spPr>
          <a:xfrm>
            <a:off x="2279402" y="109199"/>
            <a:ext cx="7333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dirty="0"/>
              <a:t>フィニッシュアタック</a:t>
            </a:r>
            <a:endParaRPr kumimoji="1" lang="ja-JP" altLang="en-US" sz="5400" dirty="0"/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F56F0BB-F166-44EE-A1B3-BA56CBD1E2FB}"/>
              </a:ext>
            </a:extLst>
          </p:cNvPr>
          <p:cNvSpPr txBox="1"/>
          <p:nvPr/>
        </p:nvSpPr>
        <p:spPr>
          <a:xfrm>
            <a:off x="763769" y="1268853"/>
            <a:ext cx="662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ルートによって変わるフィニッシュ！</a:t>
            </a: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1E520ECC-1EA5-4146-83D0-5AEAFFD8757A}"/>
              </a:ext>
            </a:extLst>
          </p:cNvPr>
          <p:cNvSpPr txBox="1"/>
          <p:nvPr/>
        </p:nvSpPr>
        <p:spPr>
          <a:xfrm rot="995654">
            <a:off x="7596067" y="2601288"/>
            <a:ext cx="1380536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範囲攻撃！</a:t>
            </a: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763C8237-B756-47E9-AB3C-B0D6E2A62873}"/>
              </a:ext>
            </a:extLst>
          </p:cNvPr>
          <p:cNvSpPr txBox="1"/>
          <p:nvPr/>
        </p:nvSpPr>
        <p:spPr>
          <a:xfrm rot="995654">
            <a:off x="3130868" y="2894785"/>
            <a:ext cx="1597852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強烈な攻撃！</a:t>
            </a:r>
          </a:p>
        </p:txBody>
      </p:sp>
      <p:pic>
        <p:nvPicPr>
          <p:cNvPr id="76" name="図 75">
            <a:extLst>
              <a:ext uri="{FF2B5EF4-FFF2-40B4-BE49-F238E27FC236}">
                <a16:creationId xmlns:a16="http://schemas.microsoft.com/office/drawing/2014/main" id="{02FCD9DD-6559-4774-929B-0C8F2D360D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24739" y="2614667"/>
            <a:ext cx="1877076" cy="1209953"/>
          </a:xfrm>
          <a:prstGeom prst="rect">
            <a:avLst/>
          </a:prstGeom>
        </p:spPr>
      </p:pic>
      <p:pic>
        <p:nvPicPr>
          <p:cNvPr id="77" name="図 76">
            <a:extLst>
              <a:ext uri="{FF2B5EF4-FFF2-40B4-BE49-F238E27FC236}">
                <a16:creationId xmlns:a16="http://schemas.microsoft.com/office/drawing/2014/main" id="{92226B1A-B2C1-45DE-99DD-B571898DD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37219">
            <a:off x="2272711" y="2551101"/>
            <a:ext cx="911893" cy="911893"/>
          </a:xfrm>
          <a:prstGeom prst="rect">
            <a:avLst/>
          </a:prstGeom>
        </p:spPr>
      </p:pic>
      <p:pic>
        <p:nvPicPr>
          <p:cNvPr id="79" name="図 78">
            <a:extLst>
              <a:ext uri="{FF2B5EF4-FFF2-40B4-BE49-F238E27FC236}">
                <a16:creationId xmlns:a16="http://schemas.microsoft.com/office/drawing/2014/main" id="{1D73B44D-1F71-45BD-942E-A9B0915AF9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69746" y="4617387"/>
            <a:ext cx="1315139" cy="84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四角形: 角を丸くする 93">
            <a:extLst>
              <a:ext uri="{FF2B5EF4-FFF2-40B4-BE49-F238E27FC236}">
                <a16:creationId xmlns:a16="http://schemas.microsoft.com/office/drawing/2014/main" id="{24346263-FA2B-46EE-8708-56F58355E2CD}"/>
              </a:ext>
            </a:extLst>
          </p:cNvPr>
          <p:cNvSpPr/>
          <p:nvPr/>
        </p:nvSpPr>
        <p:spPr>
          <a:xfrm>
            <a:off x="4994224" y="1451737"/>
            <a:ext cx="6508378" cy="385032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3" name="四角形: 角を丸くする 92">
            <a:extLst>
              <a:ext uri="{FF2B5EF4-FFF2-40B4-BE49-F238E27FC236}">
                <a16:creationId xmlns:a16="http://schemas.microsoft.com/office/drawing/2014/main" id="{1FF708E7-755D-480F-8A83-D32FE13459A3}"/>
              </a:ext>
            </a:extLst>
          </p:cNvPr>
          <p:cNvSpPr/>
          <p:nvPr/>
        </p:nvSpPr>
        <p:spPr>
          <a:xfrm>
            <a:off x="380016" y="748050"/>
            <a:ext cx="4010234" cy="554333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8C1030E-7B74-4ACB-B562-DF95EC6BAAAD}"/>
              </a:ext>
            </a:extLst>
          </p:cNvPr>
          <p:cNvSpPr txBox="1"/>
          <p:nvPr/>
        </p:nvSpPr>
        <p:spPr>
          <a:xfrm>
            <a:off x="4567069" y="176090"/>
            <a:ext cx="4471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dirty="0"/>
              <a:t>雑魚敵・戦闘</a:t>
            </a:r>
            <a:endParaRPr kumimoji="1" lang="ja-JP" altLang="en-US" sz="5400" dirty="0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3B56D572-4E52-4CDA-9E5D-523A86DBF8BA}"/>
              </a:ext>
            </a:extLst>
          </p:cNvPr>
          <p:cNvSpPr txBox="1"/>
          <p:nvPr/>
        </p:nvSpPr>
        <p:spPr>
          <a:xfrm>
            <a:off x="6059325" y="1738597"/>
            <a:ext cx="483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洗脳された人はとにかく群れる！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D4CF116F-23CC-48BF-9744-5F29E1D1C8E7}"/>
              </a:ext>
            </a:extLst>
          </p:cNvPr>
          <p:cNvSpPr txBox="1"/>
          <p:nvPr/>
        </p:nvSpPr>
        <p:spPr>
          <a:xfrm>
            <a:off x="5096504" y="4112021"/>
            <a:ext cx="3356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戦闘力は高くないが、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連携プレイでプレイヤーの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隙を狙ってくる！</a:t>
            </a:r>
            <a:endParaRPr kumimoji="1" lang="en-US" altLang="ja-JP" dirty="0"/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9767A091-D721-4E15-B6D6-24350009B0F3}"/>
              </a:ext>
            </a:extLst>
          </p:cNvPr>
          <p:cNvGrpSpPr/>
          <p:nvPr/>
        </p:nvGrpSpPr>
        <p:grpSpPr>
          <a:xfrm>
            <a:off x="5749208" y="2449968"/>
            <a:ext cx="2017896" cy="1448466"/>
            <a:chOff x="122551" y="1534280"/>
            <a:chExt cx="3082964" cy="2245443"/>
          </a:xfrm>
        </p:grpSpPr>
        <p:grpSp>
          <p:nvGrpSpPr>
            <p:cNvPr id="51" name="グループ化 50">
              <a:extLst>
                <a:ext uri="{FF2B5EF4-FFF2-40B4-BE49-F238E27FC236}">
                  <a16:creationId xmlns:a16="http://schemas.microsoft.com/office/drawing/2014/main" id="{9C75E5BB-9293-437A-BF81-F3D6482B9CBD}"/>
                </a:ext>
              </a:extLst>
            </p:cNvPr>
            <p:cNvGrpSpPr/>
            <p:nvPr/>
          </p:nvGrpSpPr>
          <p:grpSpPr>
            <a:xfrm>
              <a:off x="122551" y="1534280"/>
              <a:ext cx="3082964" cy="2245443"/>
              <a:chOff x="1008540" y="1441574"/>
              <a:chExt cx="2604944" cy="2009913"/>
            </a:xfrm>
          </p:grpSpPr>
          <p:pic>
            <p:nvPicPr>
              <p:cNvPr id="45" name="図 44">
                <a:extLst>
                  <a:ext uri="{FF2B5EF4-FFF2-40B4-BE49-F238E27FC236}">
                    <a16:creationId xmlns:a16="http://schemas.microsoft.com/office/drawing/2014/main" id="{9BCA0DA8-89B2-4A27-A6CD-CE7D665B48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3370" y="2789656"/>
                <a:ext cx="719102" cy="661831"/>
              </a:xfrm>
              <a:prstGeom prst="rect">
                <a:avLst/>
              </a:prstGeom>
            </p:spPr>
          </p:pic>
          <p:pic>
            <p:nvPicPr>
              <p:cNvPr id="46" name="図 45">
                <a:extLst>
                  <a:ext uri="{FF2B5EF4-FFF2-40B4-BE49-F238E27FC236}">
                    <a16:creationId xmlns:a16="http://schemas.microsoft.com/office/drawing/2014/main" id="{123AF3F8-8596-4CC4-8535-97039B6CA0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08540" y="2459946"/>
                <a:ext cx="800673" cy="736905"/>
              </a:xfrm>
              <a:prstGeom prst="rect">
                <a:avLst/>
              </a:prstGeom>
            </p:spPr>
          </p:pic>
          <p:pic>
            <p:nvPicPr>
              <p:cNvPr id="47" name="図 46">
                <a:extLst>
                  <a:ext uri="{FF2B5EF4-FFF2-40B4-BE49-F238E27FC236}">
                    <a16:creationId xmlns:a16="http://schemas.microsoft.com/office/drawing/2014/main" id="{F06440AA-4952-4B24-A02A-D96B5AEEB1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4382" y="2421765"/>
                <a:ext cx="719102" cy="661831"/>
              </a:xfrm>
              <a:prstGeom prst="rect">
                <a:avLst/>
              </a:prstGeom>
            </p:spPr>
          </p:pic>
          <p:pic>
            <p:nvPicPr>
              <p:cNvPr id="48" name="図 47">
                <a:extLst>
                  <a:ext uri="{FF2B5EF4-FFF2-40B4-BE49-F238E27FC236}">
                    <a16:creationId xmlns:a16="http://schemas.microsoft.com/office/drawing/2014/main" id="{FBAA52D2-EDA7-4991-945D-06E7078B9C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2921" y="1441574"/>
                <a:ext cx="719102" cy="661831"/>
              </a:xfrm>
              <a:prstGeom prst="rect">
                <a:avLst/>
              </a:prstGeom>
            </p:spPr>
          </p:pic>
          <p:pic>
            <p:nvPicPr>
              <p:cNvPr id="49" name="図 48">
                <a:extLst>
                  <a:ext uri="{FF2B5EF4-FFF2-40B4-BE49-F238E27FC236}">
                    <a16:creationId xmlns:a16="http://schemas.microsoft.com/office/drawing/2014/main" id="{80463646-434B-4531-9B95-0435C313DD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384787" y="1541963"/>
                <a:ext cx="767278" cy="706170"/>
              </a:xfrm>
              <a:prstGeom prst="rect">
                <a:avLst/>
              </a:prstGeom>
            </p:spPr>
          </p:pic>
        </p:grpSp>
        <p:pic>
          <p:nvPicPr>
            <p:cNvPr id="57" name="図 56">
              <a:extLst>
                <a:ext uri="{FF2B5EF4-FFF2-40B4-BE49-F238E27FC236}">
                  <a16:creationId xmlns:a16="http://schemas.microsoft.com/office/drawing/2014/main" id="{8AD2E07B-ACA3-408F-A6FD-29AE4F57F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419" y="2016259"/>
              <a:ext cx="1444757" cy="1083568"/>
            </a:xfrm>
            <a:prstGeom prst="rect">
              <a:avLst/>
            </a:prstGeom>
          </p:spPr>
        </p:pic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6D970C55-99F1-4925-83DD-11BF971CD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839684">
              <a:off x="1046785" y="2054207"/>
              <a:ext cx="634992" cy="794916"/>
            </a:xfrm>
            <a:prstGeom prst="rect">
              <a:avLst/>
            </a:prstGeom>
          </p:spPr>
        </p:pic>
        <p:pic>
          <p:nvPicPr>
            <p:cNvPr id="59" name="図 58">
              <a:extLst>
                <a:ext uri="{FF2B5EF4-FFF2-40B4-BE49-F238E27FC236}">
                  <a16:creationId xmlns:a16="http://schemas.microsoft.com/office/drawing/2014/main" id="{98E23241-3952-47BB-9958-2D0EE1117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934934">
              <a:off x="830088" y="2416132"/>
              <a:ext cx="634992" cy="794916"/>
            </a:xfrm>
            <a:prstGeom prst="rect">
              <a:avLst/>
            </a:prstGeom>
          </p:spPr>
        </p:pic>
        <p:pic>
          <p:nvPicPr>
            <p:cNvPr id="60" name="図 59">
              <a:extLst>
                <a:ext uri="{FF2B5EF4-FFF2-40B4-BE49-F238E27FC236}">
                  <a16:creationId xmlns:a16="http://schemas.microsoft.com/office/drawing/2014/main" id="{4A0E2E77-F323-4A6E-ADE8-73830CFE42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200839">
              <a:off x="1143325" y="2591758"/>
              <a:ext cx="634992" cy="794916"/>
            </a:xfrm>
            <a:prstGeom prst="rect">
              <a:avLst/>
            </a:prstGeom>
          </p:spPr>
        </p:pic>
        <p:pic>
          <p:nvPicPr>
            <p:cNvPr id="61" name="図 60">
              <a:extLst>
                <a:ext uri="{FF2B5EF4-FFF2-40B4-BE49-F238E27FC236}">
                  <a16:creationId xmlns:a16="http://schemas.microsoft.com/office/drawing/2014/main" id="{28A5E8B5-A314-4CBF-A60F-1A366702A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73942">
              <a:off x="1975779" y="2303730"/>
              <a:ext cx="634992" cy="794916"/>
            </a:xfrm>
            <a:prstGeom prst="rect">
              <a:avLst/>
            </a:prstGeom>
          </p:spPr>
        </p:pic>
        <p:pic>
          <p:nvPicPr>
            <p:cNvPr id="62" name="図 61">
              <a:extLst>
                <a:ext uri="{FF2B5EF4-FFF2-40B4-BE49-F238E27FC236}">
                  <a16:creationId xmlns:a16="http://schemas.microsoft.com/office/drawing/2014/main" id="{BE699910-AEF8-4B4B-BD8C-9727AAFE8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469984">
              <a:off x="1414742" y="1973351"/>
              <a:ext cx="634992" cy="794916"/>
            </a:xfrm>
            <a:prstGeom prst="rect">
              <a:avLst/>
            </a:prstGeom>
          </p:spPr>
        </p:pic>
      </p:grpSp>
      <p:sp>
        <p:nvSpPr>
          <p:cNvPr id="63" name="矢印: 右 62">
            <a:extLst>
              <a:ext uri="{FF2B5EF4-FFF2-40B4-BE49-F238E27FC236}">
                <a16:creationId xmlns:a16="http://schemas.microsoft.com/office/drawing/2014/main" id="{772C7B4D-F76B-441D-8E4A-B5CFA37E50D5}"/>
              </a:ext>
            </a:extLst>
          </p:cNvPr>
          <p:cNvSpPr/>
          <p:nvPr/>
        </p:nvSpPr>
        <p:spPr>
          <a:xfrm rot="2539238">
            <a:off x="8020327" y="3097045"/>
            <a:ext cx="434632" cy="427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13"/>
          </a:p>
        </p:txBody>
      </p:sp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C984941D-1E61-4C61-B77D-D45BFEC9B3E4}"/>
              </a:ext>
            </a:extLst>
          </p:cNvPr>
          <p:cNvGrpSpPr/>
          <p:nvPr/>
        </p:nvGrpSpPr>
        <p:grpSpPr>
          <a:xfrm>
            <a:off x="8797146" y="2673793"/>
            <a:ext cx="2101146" cy="1781746"/>
            <a:chOff x="3705765" y="2102097"/>
            <a:chExt cx="3019560" cy="2404302"/>
          </a:xfrm>
        </p:grpSpPr>
        <p:pic>
          <p:nvPicPr>
            <p:cNvPr id="64" name="図 63">
              <a:extLst>
                <a:ext uri="{FF2B5EF4-FFF2-40B4-BE49-F238E27FC236}">
                  <a16:creationId xmlns:a16="http://schemas.microsoft.com/office/drawing/2014/main" id="{C8CFB195-FD63-4243-B3A6-DA9392057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065920">
              <a:off x="3705765" y="3522854"/>
              <a:ext cx="911893" cy="911893"/>
            </a:xfrm>
            <a:prstGeom prst="rect">
              <a:avLst/>
            </a:prstGeom>
          </p:spPr>
        </p:pic>
        <p:pic>
          <p:nvPicPr>
            <p:cNvPr id="65" name="図 64">
              <a:extLst>
                <a:ext uri="{FF2B5EF4-FFF2-40B4-BE49-F238E27FC236}">
                  <a16:creationId xmlns:a16="http://schemas.microsoft.com/office/drawing/2014/main" id="{496556F6-FF56-446B-9CFA-C31D700C4D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583237">
              <a:off x="5813432" y="3474536"/>
              <a:ext cx="911893" cy="911893"/>
            </a:xfrm>
            <a:prstGeom prst="rect">
              <a:avLst/>
            </a:prstGeom>
          </p:spPr>
        </p:pic>
        <p:pic>
          <p:nvPicPr>
            <p:cNvPr id="67" name="図 66">
              <a:extLst>
                <a:ext uri="{FF2B5EF4-FFF2-40B4-BE49-F238E27FC236}">
                  <a16:creationId xmlns:a16="http://schemas.microsoft.com/office/drawing/2014/main" id="{964820C8-E642-4C1B-A1C5-F438644B6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98" y="3387956"/>
              <a:ext cx="1572755" cy="1118443"/>
            </a:xfrm>
            <a:prstGeom prst="rect">
              <a:avLst/>
            </a:prstGeom>
          </p:spPr>
        </p:pic>
        <p:pic>
          <p:nvPicPr>
            <p:cNvPr id="68" name="図 67">
              <a:extLst>
                <a:ext uri="{FF2B5EF4-FFF2-40B4-BE49-F238E27FC236}">
                  <a16:creationId xmlns:a16="http://schemas.microsoft.com/office/drawing/2014/main" id="{ED07F9D8-5DA4-4B6C-AEE0-C2EADE405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5843" y="3363468"/>
              <a:ext cx="1277385" cy="958039"/>
            </a:xfrm>
            <a:prstGeom prst="rect">
              <a:avLst/>
            </a:prstGeom>
          </p:spPr>
        </p:pic>
        <p:pic>
          <p:nvPicPr>
            <p:cNvPr id="69" name="図 68">
              <a:extLst>
                <a:ext uri="{FF2B5EF4-FFF2-40B4-BE49-F238E27FC236}">
                  <a16:creationId xmlns:a16="http://schemas.microsoft.com/office/drawing/2014/main" id="{A140E06A-2381-45C5-ADA6-608AB6176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065920">
              <a:off x="4006233" y="2643881"/>
              <a:ext cx="911893" cy="911893"/>
            </a:xfrm>
            <a:prstGeom prst="rect">
              <a:avLst/>
            </a:prstGeom>
          </p:spPr>
        </p:pic>
        <p:pic>
          <p:nvPicPr>
            <p:cNvPr id="70" name="図 69">
              <a:extLst>
                <a:ext uri="{FF2B5EF4-FFF2-40B4-BE49-F238E27FC236}">
                  <a16:creationId xmlns:a16="http://schemas.microsoft.com/office/drawing/2014/main" id="{2562815D-C19A-4AFE-BB2A-6494882218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583237">
              <a:off x="5567619" y="2529707"/>
              <a:ext cx="911893" cy="911893"/>
            </a:xfrm>
            <a:prstGeom prst="rect">
              <a:avLst/>
            </a:prstGeom>
          </p:spPr>
        </p:pic>
        <p:pic>
          <p:nvPicPr>
            <p:cNvPr id="71" name="図 70">
              <a:extLst>
                <a:ext uri="{FF2B5EF4-FFF2-40B4-BE49-F238E27FC236}">
                  <a16:creationId xmlns:a16="http://schemas.microsoft.com/office/drawing/2014/main" id="{1331CB9F-3106-493C-AB76-93D8A258D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18979">
              <a:off x="4778589" y="2102097"/>
              <a:ext cx="911893" cy="911893"/>
            </a:xfrm>
            <a:prstGeom prst="rect">
              <a:avLst/>
            </a:prstGeom>
          </p:spPr>
        </p:pic>
      </p:grp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A974AD8D-B1D4-4D7A-9E0E-F38E3DE1CA60}"/>
              </a:ext>
            </a:extLst>
          </p:cNvPr>
          <p:cNvSpPr txBox="1"/>
          <p:nvPr/>
        </p:nvSpPr>
        <p:spPr>
          <a:xfrm>
            <a:off x="8392346" y="4589426"/>
            <a:ext cx="3110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範囲攻撃のコンボで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蹴散らそう！</a:t>
            </a: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D47B24A1-B54B-4E3D-A2AC-EAC5BF474FDF}"/>
              </a:ext>
            </a:extLst>
          </p:cNvPr>
          <p:cNvSpPr txBox="1"/>
          <p:nvPr/>
        </p:nvSpPr>
        <p:spPr>
          <a:xfrm>
            <a:off x="1465207" y="935816"/>
            <a:ext cx="2481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宇宙人は強い</a:t>
            </a:r>
          </a:p>
        </p:txBody>
      </p: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87090843-0185-4A42-85F2-8BE91467CE14}"/>
              </a:ext>
            </a:extLst>
          </p:cNvPr>
          <p:cNvGrpSpPr/>
          <p:nvPr/>
        </p:nvGrpSpPr>
        <p:grpSpPr>
          <a:xfrm>
            <a:off x="555101" y="1650026"/>
            <a:ext cx="2240039" cy="1045185"/>
            <a:chOff x="578575" y="1641454"/>
            <a:chExt cx="2677983" cy="1178968"/>
          </a:xfrm>
        </p:grpSpPr>
        <p:pic>
          <p:nvPicPr>
            <p:cNvPr id="74" name="図 73">
              <a:extLst>
                <a:ext uri="{FF2B5EF4-FFF2-40B4-BE49-F238E27FC236}">
                  <a16:creationId xmlns:a16="http://schemas.microsoft.com/office/drawing/2014/main" id="{662B992D-A74C-4256-8EBB-F8137D403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2" r="56806" b="50894"/>
            <a:stretch/>
          </p:blipFill>
          <p:spPr>
            <a:xfrm>
              <a:off x="578575" y="1641454"/>
              <a:ext cx="1040818" cy="1178968"/>
            </a:xfrm>
            <a:prstGeom prst="rect">
              <a:avLst/>
            </a:prstGeom>
          </p:spPr>
        </p:pic>
        <p:pic>
          <p:nvPicPr>
            <p:cNvPr id="79" name="図 78">
              <a:extLst>
                <a:ext uri="{FF2B5EF4-FFF2-40B4-BE49-F238E27FC236}">
                  <a16:creationId xmlns:a16="http://schemas.microsoft.com/office/drawing/2014/main" id="{EA3DAEC8-E821-4EE0-902C-95F138E3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353276" y="1641454"/>
              <a:ext cx="861452" cy="924299"/>
            </a:xfrm>
            <a:prstGeom prst="rect">
              <a:avLst/>
            </a:prstGeom>
          </p:spPr>
        </p:pic>
        <p:pic>
          <p:nvPicPr>
            <p:cNvPr id="80" name="図 79">
              <a:extLst>
                <a:ext uri="{FF2B5EF4-FFF2-40B4-BE49-F238E27FC236}">
                  <a16:creationId xmlns:a16="http://schemas.microsoft.com/office/drawing/2014/main" id="{324EF71A-1D43-49DC-A914-8D333EE70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083" y="1896123"/>
              <a:ext cx="1250475" cy="924299"/>
            </a:xfrm>
            <a:prstGeom prst="rect">
              <a:avLst/>
            </a:prstGeom>
          </p:spPr>
        </p:pic>
      </p:grp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B3624353-571B-4F01-9027-3A407C621B46}"/>
              </a:ext>
            </a:extLst>
          </p:cNvPr>
          <p:cNvSpPr txBox="1"/>
          <p:nvPr/>
        </p:nvSpPr>
        <p:spPr>
          <a:xfrm>
            <a:off x="575129" y="2802637"/>
            <a:ext cx="3635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大ダメージの攻撃を撃ってくるが、隙が多いぞ！</a:t>
            </a:r>
          </a:p>
        </p:txBody>
      </p:sp>
      <p:pic>
        <p:nvPicPr>
          <p:cNvPr id="84" name="図 83">
            <a:extLst>
              <a:ext uri="{FF2B5EF4-FFF2-40B4-BE49-F238E27FC236}">
                <a16:creationId xmlns:a16="http://schemas.microsoft.com/office/drawing/2014/main" id="{13AC348E-DED2-411D-A3F0-D5A35FB76B6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82"/>
          <a:stretch/>
        </p:blipFill>
        <p:spPr>
          <a:xfrm flipH="1">
            <a:off x="1475356" y="4384598"/>
            <a:ext cx="930523" cy="811454"/>
          </a:xfrm>
          <a:prstGeom prst="rect">
            <a:avLst/>
          </a:prstGeom>
        </p:spPr>
      </p:pic>
      <p:pic>
        <p:nvPicPr>
          <p:cNvPr id="85" name="図 84">
            <a:extLst>
              <a:ext uri="{FF2B5EF4-FFF2-40B4-BE49-F238E27FC236}">
                <a16:creationId xmlns:a16="http://schemas.microsoft.com/office/drawing/2014/main" id="{5FC4DFDF-6ACB-492A-8C1B-C084161E67E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" r="56806" b="50894"/>
          <a:stretch/>
        </p:blipFill>
        <p:spPr>
          <a:xfrm rot="20518140">
            <a:off x="2360498" y="3992893"/>
            <a:ext cx="870608" cy="1045185"/>
          </a:xfrm>
          <a:prstGeom prst="rect">
            <a:avLst/>
          </a:prstGeom>
        </p:spPr>
      </p:pic>
      <p:sp>
        <p:nvSpPr>
          <p:cNvPr id="86" name="矢印: 右 85">
            <a:extLst>
              <a:ext uri="{FF2B5EF4-FFF2-40B4-BE49-F238E27FC236}">
                <a16:creationId xmlns:a16="http://schemas.microsoft.com/office/drawing/2014/main" id="{1966C870-DFE4-44A8-B299-D938CA501EE3}"/>
              </a:ext>
            </a:extLst>
          </p:cNvPr>
          <p:cNvSpPr/>
          <p:nvPr/>
        </p:nvSpPr>
        <p:spPr>
          <a:xfrm rot="3739828">
            <a:off x="1858935" y="3634307"/>
            <a:ext cx="434632" cy="427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13"/>
          </a:p>
        </p:txBody>
      </p: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A7DC62CE-2D2C-42AA-8437-836AF5C26279}"/>
              </a:ext>
            </a:extLst>
          </p:cNvPr>
          <p:cNvSpPr txBox="1"/>
          <p:nvPr/>
        </p:nvSpPr>
        <p:spPr>
          <a:xfrm>
            <a:off x="935910" y="5360740"/>
            <a:ext cx="3116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単体攻撃のコンボで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ぶん殴れ！</a:t>
            </a:r>
          </a:p>
        </p:txBody>
      </p:sp>
      <p:pic>
        <p:nvPicPr>
          <p:cNvPr id="88" name="図 87">
            <a:extLst>
              <a:ext uri="{FF2B5EF4-FFF2-40B4-BE49-F238E27FC236}">
                <a16:creationId xmlns:a16="http://schemas.microsoft.com/office/drawing/2014/main" id="{641FA0B7-7474-4858-A757-E41C4532D52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2" r="56806" b="50894"/>
          <a:stretch/>
        </p:blipFill>
        <p:spPr>
          <a:xfrm>
            <a:off x="3339727" y="1638901"/>
            <a:ext cx="870608" cy="1045185"/>
          </a:xfrm>
          <a:prstGeom prst="rect">
            <a:avLst/>
          </a:prstGeom>
        </p:spPr>
      </p:pic>
      <p:sp>
        <p:nvSpPr>
          <p:cNvPr id="91" name="涙形 90">
            <a:extLst>
              <a:ext uri="{FF2B5EF4-FFF2-40B4-BE49-F238E27FC236}">
                <a16:creationId xmlns:a16="http://schemas.microsoft.com/office/drawing/2014/main" id="{6DF8E5D7-94DF-4166-9007-6F3C6615211D}"/>
              </a:ext>
            </a:extLst>
          </p:cNvPr>
          <p:cNvSpPr/>
          <p:nvPr/>
        </p:nvSpPr>
        <p:spPr>
          <a:xfrm rot="13858448" flipV="1">
            <a:off x="3569362" y="1746914"/>
            <a:ext cx="185080" cy="137501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2" name="涙形 91">
            <a:extLst>
              <a:ext uri="{FF2B5EF4-FFF2-40B4-BE49-F238E27FC236}">
                <a16:creationId xmlns:a16="http://schemas.microsoft.com/office/drawing/2014/main" id="{B89247B1-3E4A-4913-B35D-565766852C46}"/>
              </a:ext>
            </a:extLst>
          </p:cNvPr>
          <p:cNvSpPr/>
          <p:nvPr/>
        </p:nvSpPr>
        <p:spPr>
          <a:xfrm rot="13858448" flipV="1">
            <a:off x="3494005" y="1924922"/>
            <a:ext cx="185080" cy="137501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89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F5B6903-AC6C-4861-8BCD-EC85528AE05D}"/>
              </a:ext>
            </a:extLst>
          </p:cNvPr>
          <p:cNvSpPr txBox="1"/>
          <p:nvPr/>
        </p:nvSpPr>
        <p:spPr>
          <a:xfrm>
            <a:off x="4189997" y="119530"/>
            <a:ext cx="4471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400" dirty="0"/>
              <a:t>ボス・戦闘</a:t>
            </a:r>
            <a:endParaRPr kumimoji="1" lang="ja-JP" altLang="en-US" sz="54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E1B0510-F227-40EA-9C4B-3EC2B385E5C8}"/>
              </a:ext>
            </a:extLst>
          </p:cNvPr>
          <p:cNvSpPr txBox="1"/>
          <p:nvPr/>
        </p:nvSpPr>
        <p:spPr>
          <a:xfrm>
            <a:off x="6815305" y="1150689"/>
            <a:ext cx="192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雑魚召喚</a:t>
            </a: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C6CFFD7-6E3A-4FE2-A47A-90EC582654F9}"/>
              </a:ext>
            </a:extLst>
          </p:cNvPr>
          <p:cNvGrpSpPr/>
          <p:nvPr/>
        </p:nvGrpSpPr>
        <p:grpSpPr>
          <a:xfrm>
            <a:off x="6758586" y="1694703"/>
            <a:ext cx="2035842" cy="2153768"/>
            <a:chOff x="8691861" y="2018968"/>
            <a:chExt cx="2692292" cy="3075963"/>
          </a:xfrm>
        </p:grpSpPr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DA8ADB09-4853-47EC-9787-0FA0903CA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59824" y="2018968"/>
              <a:ext cx="1855268" cy="1855268"/>
            </a:xfrm>
            <a:prstGeom prst="rect">
              <a:avLst/>
            </a:prstGeom>
          </p:spPr>
        </p:pic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10A8B417-6D92-4770-881D-CEBCFD57D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23254">
              <a:off x="8691861" y="3848106"/>
              <a:ext cx="968551" cy="968551"/>
            </a:xfrm>
            <a:prstGeom prst="rect">
              <a:avLst/>
            </a:prstGeom>
          </p:spPr>
        </p:pic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00CEC0FE-1B84-4C20-90AD-2DB3F1594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23254">
              <a:off x="10415602" y="3574996"/>
              <a:ext cx="968551" cy="968551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08EADAA7-93CD-4CB1-B82F-102457FC3C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23254">
              <a:off x="9553732" y="4126380"/>
              <a:ext cx="968551" cy="968551"/>
            </a:xfrm>
            <a:prstGeom prst="rect">
              <a:avLst/>
            </a:prstGeom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8ACC42F-CFEA-49F3-B2A2-3CB881D19DB7}"/>
              </a:ext>
            </a:extLst>
          </p:cNvPr>
          <p:cNvSpPr txBox="1"/>
          <p:nvPr/>
        </p:nvSpPr>
        <p:spPr>
          <a:xfrm>
            <a:off x="3448972" y="3361357"/>
            <a:ext cx="1809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突進攻撃</a:t>
            </a: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321F370-6599-4335-A73E-E15641A0FF4A}"/>
              </a:ext>
            </a:extLst>
          </p:cNvPr>
          <p:cNvGrpSpPr/>
          <p:nvPr/>
        </p:nvGrpSpPr>
        <p:grpSpPr>
          <a:xfrm>
            <a:off x="2661979" y="3841084"/>
            <a:ext cx="2403834" cy="1531674"/>
            <a:chOff x="235671" y="1965670"/>
            <a:chExt cx="2959713" cy="1746738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26108DF5-996D-4E56-8D79-6F2A34F8C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448646" y="1965670"/>
              <a:ext cx="1746738" cy="1746738"/>
            </a:xfrm>
            <a:prstGeom prst="rect">
              <a:avLst/>
            </a:prstGeom>
          </p:spPr>
        </p:pic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00FA6807-2839-4561-9E6D-0E8D62A1E80C}"/>
                </a:ext>
              </a:extLst>
            </p:cNvPr>
            <p:cNvSpPr/>
            <p:nvPr/>
          </p:nvSpPr>
          <p:spPr>
            <a:xfrm>
              <a:off x="488485" y="2441542"/>
              <a:ext cx="829559" cy="5656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17D8488-12D2-48A1-855E-996AAC651ED5}"/>
                </a:ext>
              </a:extLst>
            </p:cNvPr>
            <p:cNvSpPr/>
            <p:nvPr/>
          </p:nvSpPr>
          <p:spPr>
            <a:xfrm>
              <a:off x="235671" y="2793320"/>
              <a:ext cx="1082374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3C1DBC25-9BE2-40EB-B82F-E4CF78E73C3D}"/>
                </a:ext>
              </a:extLst>
            </p:cNvPr>
            <p:cNvSpPr/>
            <p:nvPr/>
          </p:nvSpPr>
          <p:spPr>
            <a:xfrm>
              <a:off x="622169" y="3134256"/>
              <a:ext cx="695874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1026" name="Picture 2" descr="https://illustimage.com/photo/dl/2221.png?20161209">
            <a:extLst>
              <a:ext uri="{FF2B5EF4-FFF2-40B4-BE49-F238E27FC236}">
                <a16:creationId xmlns:a16="http://schemas.microsoft.com/office/drawing/2014/main" id="{A9445852-67B5-4BA0-AB75-145220A59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733" y="3765231"/>
            <a:ext cx="1471972" cy="147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3C60EBFA-84CD-4EFA-9098-0BC8ECFA4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4" y="2317570"/>
            <a:ext cx="970785" cy="898916"/>
          </a:xfrm>
          <a:prstGeom prst="rect">
            <a:avLst/>
          </a:prstGeom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E9F2B90-4C9D-47FF-9050-4FB4AEA34ECA}"/>
              </a:ext>
            </a:extLst>
          </p:cNvPr>
          <p:cNvSpPr txBox="1"/>
          <p:nvPr/>
        </p:nvSpPr>
        <p:spPr>
          <a:xfrm>
            <a:off x="563939" y="1141865"/>
            <a:ext cx="192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三段攻撃</a:t>
            </a:r>
            <a:endParaRPr kumimoji="1" lang="ja-JP" altLang="en-US" sz="28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05C5946-8D72-48E7-A668-A3589D80D18B}"/>
              </a:ext>
            </a:extLst>
          </p:cNvPr>
          <p:cNvSpPr txBox="1"/>
          <p:nvPr/>
        </p:nvSpPr>
        <p:spPr>
          <a:xfrm>
            <a:off x="105129" y="3429000"/>
            <a:ext cx="2545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三回殴りつける攻撃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このときは近づけない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71172FA-02C6-4DDB-90F1-D0097C48883C}"/>
              </a:ext>
            </a:extLst>
          </p:cNvPr>
          <p:cNvSpPr txBox="1"/>
          <p:nvPr/>
        </p:nvSpPr>
        <p:spPr>
          <a:xfrm>
            <a:off x="2747492" y="5372758"/>
            <a:ext cx="29331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敵が溜めて突進してくる</a:t>
            </a:r>
            <a:endParaRPr kumimoji="1" lang="en-US" altLang="ja-JP" dirty="0"/>
          </a:p>
          <a:p>
            <a:pPr algn="ctr"/>
            <a:r>
              <a:rPr lang="ja-JP" altLang="en-US" dirty="0"/>
              <a:t>当たれば痛いが、</a:t>
            </a:r>
            <a:endParaRPr lang="en-US" altLang="ja-JP" dirty="0"/>
          </a:p>
          <a:p>
            <a:pPr algn="ctr"/>
            <a:r>
              <a:rPr lang="ja-JP" altLang="en-US" dirty="0"/>
              <a:t>失敗すれば敵の隙になる</a:t>
            </a:r>
            <a:endParaRPr lang="en-US" altLang="ja-JP" dirty="0"/>
          </a:p>
          <a:p>
            <a:pPr algn="ctr"/>
            <a:r>
              <a:rPr kumimoji="1" lang="ja-JP" altLang="en-US" dirty="0"/>
              <a:t>大攻撃を当てよう</a:t>
            </a:r>
            <a:endParaRPr kumimoji="1" lang="en-US" altLang="ja-JP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1E2C1B4A-9A92-451A-8A1F-16C692AE7FC4}"/>
              </a:ext>
            </a:extLst>
          </p:cNvPr>
          <p:cNvSpPr txBox="1"/>
          <p:nvPr/>
        </p:nvSpPr>
        <p:spPr>
          <a:xfrm>
            <a:off x="5844072" y="3854886"/>
            <a:ext cx="4121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自分の体力を使って雑魚敵を召喚</a:t>
            </a:r>
            <a:endParaRPr lang="en-US" altLang="ja-JP" dirty="0"/>
          </a:p>
          <a:p>
            <a:pPr algn="ctr"/>
            <a:r>
              <a:rPr kumimoji="1" lang="ja-JP" altLang="en-US" dirty="0"/>
              <a:t>雑魚敵がいる間は召喚しない</a:t>
            </a:r>
            <a:endParaRPr kumimoji="1" lang="en-US" altLang="ja-JP" dirty="0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E7D9830B-BE98-483D-9045-DBE3FE7B3F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54164">
            <a:off x="907352" y="2516009"/>
            <a:ext cx="425472" cy="540440"/>
          </a:xfrm>
          <a:prstGeom prst="rect">
            <a:avLst/>
          </a:prstGeom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31CAD6C3-9C4C-4DF5-9E93-DBD69AE95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17" y="1743101"/>
            <a:ext cx="970785" cy="898916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876C23B4-FDE5-4251-904F-E60B5B174B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54164">
            <a:off x="1799287" y="1785166"/>
            <a:ext cx="543002" cy="689728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9DD7E7EA-5902-4B34-B9D2-FD99CE047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903" y="2462441"/>
            <a:ext cx="970785" cy="898916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E093BFA4-EB2F-48A8-8A9B-9A1AFE2A8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54164">
            <a:off x="2284170" y="2346956"/>
            <a:ext cx="869394" cy="1104316"/>
          </a:xfrm>
          <a:prstGeom prst="rect">
            <a:avLst/>
          </a:prstGeom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7F1631B9-6574-4763-A475-6AC9B8106A6D}"/>
              </a:ext>
            </a:extLst>
          </p:cNvPr>
          <p:cNvSpPr txBox="1"/>
          <p:nvPr/>
        </p:nvSpPr>
        <p:spPr>
          <a:xfrm>
            <a:off x="8439736" y="5805775"/>
            <a:ext cx="3445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余裕があればもう一パターン</a:t>
            </a:r>
          </a:p>
        </p:txBody>
      </p:sp>
    </p:spTree>
    <p:extLst>
      <p:ext uri="{BB962C8B-B14F-4D97-AF65-F5344CB8AC3E}">
        <p14:creationId xmlns:p14="http://schemas.microsoft.com/office/powerpoint/2010/main" val="1918418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3C131BC9-059F-4993-86D2-2C412CB730C5}"/>
              </a:ext>
            </a:extLst>
          </p:cNvPr>
          <p:cNvGrpSpPr/>
          <p:nvPr/>
        </p:nvGrpSpPr>
        <p:grpSpPr>
          <a:xfrm>
            <a:off x="4497762" y="681621"/>
            <a:ext cx="4961351" cy="5636998"/>
            <a:chOff x="402501" y="843834"/>
            <a:chExt cx="4961351" cy="5636998"/>
          </a:xfrm>
        </p:grpSpPr>
        <p:sp>
          <p:nvSpPr>
            <p:cNvPr id="3" name="四角形: 角を丸くする 2">
              <a:extLst>
                <a:ext uri="{FF2B5EF4-FFF2-40B4-BE49-F238E27FC236}">
                  <a16:creationId xmlns:a16="http://schemas.microsoft.com/office/drawing/2014/main" id="{C007EAE0-5A36-4228-838A-A21B40BB482C}"/>
                </a:ext>
              </a:extLst>
            </p:cNvPr>
            <p:cNvSpPr/>
            <p:nvPr/>
          </p:nvSpPr>
          <p:spPr>
            <a:xfrm>
              <a:off x="402501" y="843834"/>
              <a:ext cx="4953187" cy="563699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471485F6-D3AF-48EA-9307-3C7BDFDC4DF8}"/>
                </a:ext>
              </a:extLst>
            </p:cNvPr>
            <p:cNvSpPr txBox="1"/>
            <p:nvPr/>
          </p:nvSpPr>
          <p:spPr>
            <a:xfrm>
              <a:off x="1599285" y="934588"/>
              <a:ext cx="278063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200" dirty="0"/>
                <a:t>敵の強攻撃</a:t>
              </a: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15451C95-A536-4AF3-BDA7-6C113E07A6D4}"/>
                </a:ext>
              </a:extLst>
            </p:cNvPr>
            <p:cNvSpPr txBox="1"/>
            <p:nvPr/>
          </p:nvSpPr>
          <p:spPr>
            <a:xfrm>
              <a:off x="519692" y="1693835"/>
              <a:ext cx="17231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dirty="0"/>
                <a:t>準備中</a:t>
              </a:r>
              <a:endParaRPr kumimoji="1" lang="en-US" altLang="ja-JP" dirty="0"/>
            </a:p>
            <a:p>
              <a:pPr algn="ctr"/>
              <a:r>
                <a:rPr lang="ja-JP" altLang="en-US" dirty="0"/>
                <a:t>赤く光る！</a:t>
              </a:r>
              <a:endParaRPr kumimoji="1" lang="en-US" altLang="ja-JP" dirty="0"/>
            </a:p>
          </p:txBody>
        </p:sp>
        <p:sp>
          <p:nvSpPr>
            <p:cNvPr id="6" name="爆発: 8 pt 5">
              <a:extLst>
                <a:ext uri="{FF2B5EF4-FFF2-40B4-BE49-F238E27FC236}">
                  <a16:creationId xmlns:a16="http://schemas.microsoft.com/office/drawing/2014/main" id="{4EF3C11F-B1E1-4195-994F-89D53154EA76}"/>
                </a:ext>
              </a:extLst>
            </p:cNvPr>
            <p:cNvSpPr/>
            <p:nvPr/>
          </p:nvSpPr>
          <p:spPr>
            <a:xfrm>
              <a:off x="842895" y="2462978"/>
              <a:ext cx="1076731" cy="933254"/>
            </a:xfrm>
            <a:prstGeom prst="irregularSeal1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89E5557C-977E-416B-AECB-1F4CF5CB5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87424" y="2276948"/>
              <a:ext cx="1170020" cy="1119284"/>
            </a:xfrm>
            <a:prstGeom prst="rect">
              <a:avLst/>
            </a:prstGeom>
          </p:spPr>
        </p:pic>
        <p:sp>
          <p:nvSpPr>
            <p:cNvPr id="8" name="矢印: 右 7">
              <a:extLst>
                <a:ext uri="{FF2B5EF4-FFF2-40B4-BE49-F238E27FC236}">
                  <a16:creationId xmlns:a16="http://schemas.microsoft.com/office/drawing/2014/main" id="{F45A63A3-5D3A-4A8A-8A24-EAA62885A625}"/>
                </a:ext>
              </a:extLst>
            </p:cNvPr>
            <p:cNvSpPr/>
            <p:nvPr/>
          </p:nvSpPr>
          <p:spPr>
            <a:xfrm>
              <a:off x="2101875" y="2543180"/>
              <a:ext cx="414779" cy="586819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2ADE9034-8C7F-41AE-BA58-AFD09EC61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464724" y="2368708"/>
              <a:ext cx="1330936" cy="1119284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63EB28F6-A27F-4F40-8162-48C0ED0EF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243887">
              <a:off x="3585882" y="2254313"/>
              <a:ext cx="634992" cy="794916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C43CA70B-1B4C-4969-BCE6-1A18C32561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6011" y="2239159"/>
              <a:ext cx="1837841" cy="1378381"/>
            </a:xfrm>
            <a:prstGeom prst="rect">
              <a:avLst/>
            </a:prstGeom>
          </p:spPr>
        </p:pic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FADBAAB9-F732-4734-AAB3-34362F366D98}"/>
                </a:ext>
              </a:extLst>
            </p:cNvPr>
            <p:cNvSpPr txBox="1"/>
            <p:nvPr/>
          </p:nvSpPr>
          <p:spPr>
            <a:xfrm>
              <a:off x="2934092" y="1715140"/>
              <a:ext cx="17231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dirty="0"/>
                <a:t>当たったら</a:t>
              </a:r>
              <a:endParaRPr kumimoji="1" lang="en-US" altLang="ja-JP" dirty="0"/>
            </a:p>
            <a:p>
              <a:pPr algn="ctr"/>
              <a:r>
                <a:rPr kumimoji="1" lang="ja-JP" altLang="en-US" dirty="0"/>
                <a:t>大ダメージ！</a:t>
              </a:r>
              <a:endParaRPr kumimoji="1" lang="en-US" altLang="ja-JP" dirty="0"/>
            </a:p>
          </p:txBody>
        </p:sp>
        <p:sp>
          <p:nvSpPr>
            <p:cNvPr id="13" name="矢印: 右 12">
              <a:extLst>
                <a:ext uri="{FF2B5EF4-FFF2-40B4-BE49-F238E27FC236}">
                  <a16:creationId xmlns:a16="http://schemas.microsoft.com/office/drawing/2014/main" id="{630C7359-0C33-49AA-9B98-9BA94AF7948B}"/>
                </a:ext>
              </a:extLst>
            </p:cNvPr>
            <p:cNvSpPr/>
            <p:nvPr/>
          </p:nvSpPr>
          <p:spPr>
            <a:xfrm rot="2833230">
              <a:off x="1366569" y="3560272"/>
              <a:ext cx="414779" cy="586819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888B9E09-A11C-401F-9712-55F1D5620066}"/>
                </a:ext>
              </a:extLst>
            </p:cNvPr>
            <p:cNvSpPr txBox="1"/>
            <p:nvPr/>
          </p:nvSpPr>
          <p:spPr>
            <a:xfrm>
              <a:off x="1033819" y="4271193"/>
              <a:ext cx="39115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000" dirty="0"/>
                <a:t>ガードを決めて</a:t>
              </a:r>
              <a:r>
                <a:rPr lang="ja-JP" altLang="en-US" sz="2000" dirty="0"/>
                <a:t>チャンスに！</a:t>
              </a:r>
              <a:endParaRPr kumimoji="1" lang="en-US" altLang="ja-JP" sz="2000" dirty="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A74EE55B-7964-4E14-8C64-BFB239301A46}"/>
                </a:ext>
              </a:extLst>
            </p:cNvPr>
            <p:cNvGrpSpPr/>
            <p:nvPr/>
          </p:nvGrpSpPr>
          <p:grpSpPr>
            <a:xfrm>
              <a:off x="787424" y="4788025"/>
              <a:ext cx="4158608" cy="1584264"/>
              <a:chOff x="938452" y="4423529"/>
              <a:chExt cx="4158608" cy="1584264"/>
            </a:xfrm>
          </p:grpSpPr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3EFA95C2-60B4-4B97-868E-8EF007F7B4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938452" y="4686128"/>
                <a:ext cx="1321665" cy="1321665"/>
              </a:xfrm>
              <a:prstGeom prst="rect">
                <a:avLst/>
              </a:prstGeom>
            </p:spPr>
          </p:pic>
          <p:pic>
            <p:nvPicPr>
              <p:cNvPr id="17" name="図 16">
                <a:extLst>
                  <a:ext uri="{FF2B5EF4-FFF2-40B4-BE49-F238E27FC236}">
                    <a16:creationId xmlns:a16="http://schemas.microsoft.com/office/drawing/2014/main" id="{7D33C4EC-DADC-4183-956B-793DE27C9A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18230" y="4933496"/>
                <a:ext cx="911893" cy="911893"/>
              </a:xfrm>
              <a:prstGeom prst="rect">
                <a:avLst/>
              </a:prstGeom>
            </p:spPr>
          </p:pic>
          <p:pic>
            <p:nvPicPr>
              <p:cNvPr id="18" name="図 17">
                <a:extLst>
                  <a:ext uri="{FF2B5EF4-FFF2-40B4-BE49-F238E27FC236}">
                    <a16:creationId xmlns:a16="http://schemas.microsoft.com/office/drawing/2014/main" id="{0702BD03-9272-425D-9423-0603436BD4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9999051">
                <a:off x="2031872" y="4737792"/>
                <a:ext cx="634992" cy="794916"/>
              </a:xfrm>
              <a:prstGeom prst="rect">
                <a:avLst/>
              </a:prstGeom>
            </p:spPr>
          </p:pic>
          <p:pic>
            <p:nvPicPr>
              <p:cNvPr id="19" name="図 18">
                <a:extLst>
                  <a:ext uri="{FF2B5EF4-FFF2-40B4-BE49-F238E27FC236}">
                    <a16:creationId xmlns:a16="http://schemas.microsoft.com/office/drawing/2014/main" id="{27057151-A431-45C8-98A6-D1B5D27BA1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960426">
                <a:off x="4185167" y="4949897"/>
                <a:ext cx="911893" cy="911893"/>
              </a:xfrm>
              <a:prstGeom prst="rect">
                <a:avLst/>
              </a:prstGeom>
            </p:spPr>
          </p:pic>
          <p:pic>
            <p:nvPicPr>
              <p:cNvPr id="20" name="図 19">
                <a:extLst>
                  <a:ext uri="{FF2B5EF4-FFF2-40B4-BE49-F238E27FC236}">
                    <a16:creationId xmlns:a16="http://schemas.microsoft.com/office/drawing/2014/main" id="{E0DAA2AC-C882-4BB2-9B22-7F5E935DD5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3375153" y="4758032"/>
                <a:ext cx="1164008" cy="1163113"/>
              </a:xfrm>
              <a:prstGeom prst="rect">
                <a:avLst/>
              </a:prstGeom>
            </p:spPr>
          </p:pic>
          <p:sp>
            <p:nvSpPr>
              <p:cNvPr id="21" name="矢印: 右 20">
                <a:extLst>
                  <a:ext uri="{FF2B5EF4-FFF2-40B4-BE49-F238E27FC236}">
                    <a16:creationId xmlns:a16="http://schemas.microsoft.com/office/drawing/2014/main" id="{31154CF7-6CC8-4B75-90F1-F153BCFA5666}"/>
                  </a:ext>
                </a:extLst>
              </p:cNvPr>
              <p:cNvSpPr/>
              <p:nvPr/>
            </p:nvSpPr>
            <p:spPr>
              <a:xfrm>
                <a:off x="3012159" y="5221943"/>
                <a:ext cx="434632" cy="42772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F85E8B44-B183-4E81-BE75-E94A7CB89472}"/>
                  </a:ext>
                </a:extLst>
              </p:cNvPr>
              <p:cNvSpPr txBox="1"/>
              <p:nvPr/>
            </p:nvSpPr>
            <p:spPr>
              <a:xfrm>
                <a:off x="2885887" y="4771092"/>
                <a:ext cx="1273122" cy="436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dirty="0"/>
                  <a:t>成功</a:t>
                </a:r>
                <a:endParaRPr kumimoji="1" lang="ja-JP" altLang="en-US" dirty="0"/>
              </a:p>
            </p:txBody>
          </p:sp>
          <p:sp>
            <p:nvSpPr>
              <p:cNvPr id="23" name="楕円 22">
                <a:extLst>
                  <a:ext uri="{FF2B5EF4-FFF2-40B4-BE49-F238E27FC236}">
                    <a16:creationId xmlns:a16="http://schemas.microsoft.com/office/drawing/2014/main" id="{E2786796-6AC5-46AB-BADB-8F8A33D1C5AC}"/>
                  </a:ext>
                </a:extLst>
              </p:cNvPr>
              <p:cNvSpPr/>
              <p:nvPr/>
            </p:nvSpPr>
            <p:spPr>
              <a:xfrm>
                <a:off x="4188794" y="4451424"/>
                <a:ext cx="498470" cy="427727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3200" dirty="0"/>
                  <a:t>A</a:t>
                </a:r>
                <a:endParaRPr kumimoji="1" lang="ja-JP" altLang="en-US" sz="3200" dirty="0"/>
              </a:p>
            </p:txBody>
          </p:sp>
          <p:sp>
            <p:nvSpPr>
              <p:cNvPr id="24" name="四角形: 上の 2 つの角を切り取る 23">
                <a:extLst>
                  <a:ext uri="{FF2B5EF4-FFF2-40B4-BE49-F238E27FC236}">
                    <a16:creationId xmlns:a16="http://schemas.microsoft.com/office/drawing/2014/main" id="{8CB612F9-FE86-4132-949F-29C3494317EF}"/>
                  </a:ext>
                </a:extLst>
              </p:cNvPr>
              <p:cNvSpPr/>
              <p:nvPr/>
            </p:nvSpPr>
            <p:spPr>
              <a:xfrm>
                <a:off x="1753763" y="4423529"/>
                <a:ext cx="701577" cy="324268"/>
              </a:xfrm>
              <a:prstGeom prst="snip2Same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dirty="0"/>
                  <a:t>R1</a:t>
                </a:r>
                <a:endParaRPr kumimoji="1" lang="ja-JP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65279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282</Words>
  <Application>Microsoft Office PowerPoint</Application>
  <PresentationFormat>ワイド画面</PresentationFormat>
  <Paragraphs>97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HGP明朝E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45</cp:revision>
  <dcterms:created xsi:type="dcterms:W3CDTF">2024-01-11T02:08:11Z</dcterms:created>
  <dcterms:modified xsi:type="dcterms:W3CDTF">2024-01-15T08:44:58Z</dcterms:modified>
</cp:coreProperties>
</file>

<file path=docProps/thumbnail.jpeg>
</file>